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4"/>
  </p:notesMasterIdLst>
  <p:handoutMasterIdLst>
    <p:handoutMasterId r:id="rId35"/>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98" r:id="rId28"/>
    <p:sldId id="294" r:id="rId29"/>
    <p:sldId id="295" r:id="rId30"/>
    <p:sldId id="296" r:id="rId31"/>
    <p:sldId id="297" r:id="rId32"/>
    <p:sldId id="299" r:id="rId33"/>
  </p:sldIdLst>
  <p:sldSz cx="10688638" cy="7543800"/>
  <p:notesSz cx="6858000" cy="9144000"/>
  <p:defaultTextStyle>
    <a:defPPr rtl="0">
      <a:defRPr lang="fr-FR"/>
    </a:defPPr>
    <a:lvl1pPr algn="l" rtl="0" fontAlgn="base">
      <a:spcBef>
        <a:spcPct val="0"/>
      </a:spcBef>
      <a:spcAft>
        <a:spcPct val="0"/>
      </a:spcAft>
      <a:defRPr kern="1200">
        <a:solidFill>
          <a:schemeClr val="tx1"/>
        </a:solidFill>
        <a:latin typeface="Arial" charset="0"/>
        <a:ea typeface="黑体" charset="0"/>
        <a:cs typeface="黑体" charset="0"/>
      </a:defRPr>
    </a:lvl1pPr>
    <a:lvl2pPr marL="520888" algn="l" rtl="0" fontAlgn="base">
      <a:spcBef>
        <a:spcPct val="0"/>
      </a:spcBef>
      <a:spcAft>
        <a:spcPct val="0"/>
      </a:spcAft>
      <a:defRPr kern="1200">
        <a:solidFill>
          <a:schemeClr val="tx1"/>
        </a:solidFill>
        <a:latin typeface="Arial" charset="0"/>
        <a:ea typeface="黑体" charset="0"/>
        <a:cs typeface="黑体" charset="0"/>
      </a:defRPr>
    </a:lvl2pPr>
    <a:lvl3pPr marL="1041776" algn="l" rtl="0" fontAlgn="base">
      <a:spcBef>
        <a:spcPct val="0"/>
      </a:spcBef>
      <a:spcAft>
        <a:spcPct val="0"/>
      </a:spcAft>
      <a:defRPr kern="1200">
        <a:solidFill>
          <a:schemeClr val="tx1"/>
        </a:solidFill>
        <a:latin typeface="Arial" charset="0"/>
        <a:ea typeface="黑体" charset="0"/>
        <a:cs typeface="黑体" charset="0"/>
      </a:defRPr>
    </a:lvl3pPr>
    <a:lvl4pPr marL="1562664" algn="l" rtl="0" fontAlgn="base">
      <a:spcBef>
        <a:spcPct val="0"/>
      </a:spcBef>
      <a:spcAft>
        <a:spcPct val="0"/>
      </a:spcAft>
      <a:defRPr kern="1200">
        <a:solidFill>
          <a:schemeClr val="tx1"/>
        </a:solidFill>
        <a:latin typeface="Arial" charset="0"/>
        <a:ea typeface="黑体" charset="0"/>
        <a:cs typeface="黑体" charset="0"/>
      </a:defRPr>
    </a:lvl4pPr>
    <a:lvl5pPr marL="2083552" algn="l" rtl="0" fontAlgn="base">
      <a:spcBef>
        <a:spcPct val="0"/>
      </a:spcBef>
      <a:spcAft>
        <a:spcPct val="0"/>
      </a:spcAft>
      <a:defRPr kern="1200">
        <a:solidFill>
          <a:schemeClr val="tx1"/>
        </a:solidFill>
        <a:latin typeface="Arial" charset="0"/>
        <a:ea typeface="黑体" charset="0"/>
        <a:cs typeface="黑体" charset="0"/>
      </a:defRPr>
    </a:lvl5pPr>
    <a:lvl6pPr marL="2604440" algn="l" defTabSz="520888" rtl="0" eaLnBrk="1" latinLnBrk="0" hangingPunct="1">
      <a:defRPr kern="1200">
        <a:solidFill>
          <a:schemeClr val="tx1"/>
        </a:solidFill>
        <a:latin typeface="Arial" charset="0"/>
        <a:ea typeface="黑体" charset="0"/>
        <a:cs typeface="黑体" charset="0"/>
      </a:defRPr>
    </a:lvl6pPr>
    <a:lvl7pPr marL="3125328" algn="l" defTabSz="520888" rtl="0" eaLnBrk="1" latinLnBrk="0" hangingPunct="1">
      <a:defRPr kern="1200">
        <a:solidFill>
          <a:schemeClr val="tx1"/>
        </a:solidFill>
        <a:latin typeface="Arial" charset="0"/>
        <a:ea typeface="黑体" charset="0"/>
        <a:cs typeface="黑体" charset="0"/>
      </a:defRPr>
    </a:lvl7pPr>
    <a:lvl8pPr marL="3646216" algn="l" defTabSz="520888" rtl="0" eaLnBrk="1" latinLnBrk="0" hangingPunct="1">
      <a:defRPr kern="1200">
        <a:solidFill>
          <a:schemeClr val="tx1"/>
        </a:solidFill>
        <a:latin typeface="Arial" charset="0"/>
        <a:ea typeface="黑体" charset="0"/>
        <a:cs typeface="黑体" charset="0"/>
      </a:defRPr>
    </a:lvl8pPr>
    <a:lvl9pPr marL="4167104" algn="l" defTabSz="520888" rtl="0" eaLnBrk="1" latinLnBrk="0" hangingPunct="1">
      <a:defRPr kern="1200">
        <a:solidFill>
          <a:schemeClr val="tx1"/>
        </a:solidFill>
        <a:latin typeface="Arial" charset="0"/>
        <a:ea typeface="黑体" charset="0"/>
        <a:cs typeface="黑体" charset="0"/>
      </a:defRPr>
    </a:lvl9pPr>
  </p:defaultTextStyle>
  <p:extLst>
    <p:ext uri="{521415D9-36F7-43E2-AB2F-B90AF26B5E84}">
      <p14:sectionLst xmlns:p14="http://schemas.microsoft.com/office/powerpoint/2010/main">
        <p14:section name="Section par défaut" id="{E61CA3EC-BEE2-2C45-94E6-413CF45E82BB}">
          <p14:sldIdLst>
            <p14:sldId id="256"/>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98"/>
            <p14:sldId id="294"/>
            <p14:sldId id="295"/>
            <p14:sldId id="296"/>
            <p14:sldId id="297"/>
            <p14:sldId id="29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8" d="100"/>
          <a:sy n="108" d="100"/>
        </p:scale>
        <p:origin x="-1146" y="-252"/>
      </p:cViewPr>
      <p:guideLst>
        <p:guide orient="horz" pos="2376"/>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fr-FR" smtClean="0"/>
              <a:t>24/04/2014</a:t>
            </a:r>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r>
              <a:rPr lang="fr-FR" smtClean="0"/>
              <a:t>‹#›</a:t>
            </a:r>
            <a:endParaRPr lang="fr-FR"/>
          </a:p>
        </p:txBody>
      </p:sp>
    </p:spTree>
    <p:extLst>
      <p:ext uri="{BB962C8B-B14F-4D97-AF65-F5344CB8AC3E}">
        <p14:creationId xmlns:p14="http://schemas.microsoft.com/office/powerpoint/2010/main" val="5103005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Rectangle 1"/>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lvl1pPr algn="l" rtl="0">
              <a:defRPr sz="1200">
                <a:latin typeface="Calibri" charset="0"/>
              </a:defRPr>
            </a:lvl1pPr>
          </a:lstStyle>
          <a:p>
            <a:pPr rtl="0"/>
            <a:endParaRPr lang="fr-CA" altLang="zh-CN"/>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rtlCol="0" anchor="t" anchorCtr="0" compatLnSpc="1">
            <a:prstTxWarp prst="textNoShape">
              <a:avLst/>
            </a:prstTxWarp>
          </a:bodyPr>
          <a:lstStyle>
            <a:lvl1pPr algn="l" rtl="0">
              <a:defRPr sz="1200">
                <a:latin typeface="Calibri" charset="0"/>
              </a:defRPr>
            </a:lvl1pPr>
          </a:lstStyle>
          <a:p>
            <a:pPr rtl="0"/>
            <a:r>
              <a:rPr lang="fr-FR" altLang="zh-CN"/>
              <a:t>24/04/2014</a:t>
            </a:r>
            <a:endParaRPr lang="fr-CA" altLang="zh-CN"/>
          </a:p>
        </p:txBody>
      </p:sp>
      <p:sp>
        <p:nvSpPr>
          <p:cNvPr id="11268" name="Rectangle 3"/>
          <p:cNvSpPr>
            <a:spLocks noGrp="1" noRot="1" noChangeAspect="1"/>
          </p:cNvSpPr>
          <p:nvPr>
            <p:ph type="sldImg" idx="2"/>
          </p:nvPr>
        </p:nvSpPr>
        <p:spPr bwMode="auto">
          <a:xfrm>
            <a:off x="1000125" y="685800"/>
            <a:ext cx="485775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rtlCol="0" anchor="t" anchorCtr="0" compatLnSpc="1">
            <a:prstTxWarp prst="textNoShape">
              <a:avLst/>
            </a:prstTxWarp>
            <a:normAutofit/>
          </a:bodyPr>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fr-CA" altLang="zh-CN"/>
          </a:p>
        </p:txBody>
      </p:sp>
      <p:sp>
        <p:nvSpPr>
          <p:cNvPr id="13318" name="Rectangle 5"/>
          <p:cNvSpPr>
            <a:spLocks noGrp="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bodyPr>
          <a:lstStyle>
            <a:lvl1pPr algn="l" rtl="0">
              <a:defRPr sz="1200">
                <a:latin typeface="Calibri" charset="0"/>
              </a:defRPr>
            </a:lvl1pPr>
          </a:lstStyle>
          <a:p>
            <a:pPr rtl="0"/>
            <a:endParaRPr lang="fr-CA" altLang="zh-CN"/>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rtlCol="0" anchor="b" anchorCtr="0" compatLnSpc="1">
            <a:prstTxWarp prst="textNoShape">
              <a:avLst/>
            </a:prstTxWarp>
          </a:bodyPr>
          <a:lstStyle>
            <a:lvl1pPr algn="l" rtl="0">
              <a:defRPr sz="1200">
                <a:latin typeface="Calibri" charset="0"/>
              </a:defRPr>
            </a:lvl1pPr>
          </a:lstStyle>
          <a:p>
            <a:pPr rtl="0"/>
            <a:r>
              <a:rPr lang="fr-CA" altLang="zh-CN"/>
              <a:t>‹#›</a:t>
            </a:r>
          </a:p>
        </p:txBody>
      </p:sp>
    </p:spTree>
    <p:extLst>
      <p:ext uri="{BB962C8B-B14F-4D97-AF65-F5344CB8AC3E}">
        <p14:creationId xmlns:p14="http://schemas.microsoft.com/office/powerpoint/2010/main" val="16815766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1pPr>
    <a:lvl2pPr marL="520888"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2pPr>
    <a:lvl3pPr marL="1041776"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3pPr>
    <a:lvl4pPr marL="1562664"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4pPr>
    <a:lvl5pPr marL="2083552"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5pPr>
    <a:lvl6pPr marL="2604440" algn="l" defTabSz="1041776" rtl="0" eaLnBrk="1" latinLnBrk="0" hangingPunct="1">
      <a:defRPr sz="1400" kern="1200">
        <a:solidFill>
          <a:schemeClr val="tx1"/>
        </a:solidFill>
        <a:latin typeface="+mn-lt"/>
        <a:ea typeface="+mn-ea"/>
        <a:cs typeface="+mn-cs"/>
      </a:defRPr>
    </a:lvl6pPr>
    <a:lvl7pPr marL="3125328" algn="l" defTabSz="1041776" rtl="0" eaLnBrk="1" latinLnBrk="0" hangingPunct="1">
      <a:defRPr sz="1400" kern="1200">
        <a:solidFill>
          <a:schemeClr val="tx1"/>
        </a:solidFill>
        <a:latin typeface="+mn-lt"/>
        <a:ea typeface="+mn-ea"/>
        <a:cs typeface="+mn-cs"/>
      </a:defRPr>
    </a:lvl7pPr>
    <a:lvl8pPr marL="3646216" algn="l" defTabSz="1041776" rtl="0" eaLnBrk="1" latinLnBrk="0" hangingPunct="1">
      <a:defRPr sz="1400" kern="1200">
        <a:solidFill>
          <a:schemeClr val="tx1"/>
        </a:solidFill>
        <a:latin typeface="+mn-lt"/>
        <a:ea typeface="+mn-ea"/>
        <a:cs typeface="+mn-cs"/>
      </a:defRPr>
    </a:lvl8pPr>
    <a:lvl9pPr marL="4167104" algn="l" defTabSz="1041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000125" y="685800"/>
            <a:ext cx="4857750" cy="3429000"/>
          </a:xfrm>
          <a:ln/>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rtlCol="0"/>
          <a:lstStyle/>
          <a:p>
            <a:pPr rtl="0"/>
            <a:endParaRPr lang="zh-CN" altLang="en-US">
              <a:latin typeface="Century Gothic" charset="0"/>
              <a:ea typeface="宋体"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rtl="0" eaLnBrk="1" hangingPunct="1"/>
            <a:r>
              <a:rPr lang="fr-CA" altLang="zh-CN">
                <a:latin typeface="Calibri" charset="0"/>
              </a:rPr>
              <a:t>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CustomShape 1"/>
          <p:cNvSpPr/>
          <p:nvPr/>
        </p:nvSpPr>
        <p:spPr>
          <a:xfrm>
            <a:off x="3883774" y="8684971"/>
            <a:ext cx="2970587" cy="455725"/>
          </a:xfrm>
          <a:prstGeom prst="rect">
            <a:avLst/>
          </a:prstGeom>
          <a:noFill/>
          <a:ln>
            <a:noFill/>
          </a:ln>
        </p:spPr>
        <p:txBody>
          <a:bodyPr lIns="88317" tIns="44159" rIns="88317" bIns="44159" rtlCol="0" anchor="b"/>
          <a:lstStyle/>
          <a:p>
            <a:pPr algn="r" rtl="0">
              <a:lnSpc>
                <a:spcPct val="100000"/>
              </a:lnSpc>
            </a:pPr>
            <a:r>
              <a:rPr lang="en-GB" sz="1200" b="1">
                <a:solidFill>
                  <a:srgbClr val="000000"/>
                </a:solidFill>
                <a:latin typeface="Arial Unicode MS"/>
                <a:ea typeface="+mn-ea"/>
              </a:rPr>
              <a:t>17</a:t>
            </a:r>
            <a:endParaRPr/>
          </a:p>
        </p:txBody>
      </p:sp>
      <p:sp>
        <p:nvSpPr>
          <p:cNvPr id="675" name="PlaceHolder 2"/>
          <p:cNvSpPr>
            <a:spLocks noGrp="1"/>
          </p:cNvSpPr>
          <p:nvPr>
            <p:ph type="body"/>
          </p:nvPr>
        </p:nvSpPr>
        <p:spPr>
          <a:xfrm>
            <a:off x="914596" y="4344434"/>
            <a:ext cx="5026930" cy="4110020"/>
          </a:xfrm>
          <a:prstGeom prst="rect">
            <a:avLst/>
          </a:prstGeom>
        </p:spPr>
        <p:txBody>
          <a:bodyPr lIns="90083" tIns="45218" rIns="90083" bIns="45218" rtlCol="0"/>
          <a:lstStyle/>
          <a:p>
            <a:pPr rtl="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000125" y="685800"/>
            <a:ext cx="4857750" cy="3429000"/>
          </a:xfrm>
          <a:ln/>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zh-CN" altLang="en-US">
              <a:latin typeface="Century Gothic" charset="0"/>
              <a:ea typeface="宋体"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fld id="{09244D64-FBD6-6642-8A33-255097F7FEC5}" type="slidenum">
              <a:rPr lang="fr-CA" altLang="zh-CN">
                <a:latin typeface="Calibri" charset="0"/>
              </a:rPr>
              <a:pPr eaLnBrk="1" hangingPunct="1"/>
              <a:t>32</a:t>
            </a:fld>
            <a:endParaRPr lang="fr-CA" altLang="zh-CN">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ight Triangle 10"/>
          <p:cNvSpPr/>
          <p:nvPr/>
        </p:nvSpPr>
        <p:spPr>
          <a:xfrm>
            <a:off x="0" y="5130483"/>
            <a:ext cx="10696061"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4178" tIns="52089" rIns="104178" bIns="52089" rtlCol="0" anchor="ctr"/>
          <a:lstStyle/>
          <a:p>
            <a:pPr algn="ctr" rtl="0"/>
            <a:endParaRPr lang="en-US" altLang="zh-CN">
              <a:solidFill>
                <a:srgbClr val="FFFFFF"/>
              </a:solidFill>
              <a:latin typeface="Lucida Sans Unicode" charset="0"/>
              <a:ea typeface="黑体" charset="0"/>
              <a:cs typeface="黑体" charset="0"/>
            </a:endParaRPr>
          </a:p>
        </p:txBody>
      </p:sp>
      <p:grpSp>
        <p:nvGrpSpPr>
          <p:cNvPr id="5" name="Group 15"/>
          <p:cNvGrpSpPr>
            <a:grpSpLocks/>
          </p:cNvGrpSpPr>
          <p:nvPr userDrawn="1"/>
        </p:nvGrpSpPr>
        <p:grpSpPr bwMode="auto">
          <a:xfrm>
            <a:off x="-3711" y="5497418"/>
            <a:ext cx="10692349" cy="2053366"/>
            <a:chOff x="-3765" y="4880373"/>
            <a:chExt cx="9147765" cy="1984715"/>
          </a:xfrm>
        </p:grpSpPr>
        <p:sp>
          <p:nvSpPr>
            <p:cNvPr id="6" name="Freeform 16"/>
            <p:cNvSpPr>
              <a:spLocks/>
            </p:cNvSpPr>
            <p:nvPr/>
          </p:nvSpPr>
          <p:spPr bwMode="auto">
            <a:xfrm>
              <a:off x="1687032" y="5279680"/>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rtlCol="0"/>
            <a:lstStyle/>
            <a:p>
              <a:pPr rtl="0"/>
              <a:endParaRPr lang="en-US" altLang="zh-CN"/>
            </a:p>
          </p:txBody>
        </p:sp>
        <p:sp>
          <p:nvSpPr>
            <p:cNvPr id="8" name="Freeform 19"/>
            <p:cNvSpPr>
              <a:spLocks/>
            </p:cNvSpPr>
            <p:nvPr userDrawn="1"/>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rtlCol="0" anchor="ct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algn="ctr" rtl="0" eaLnBrk="1" hangingPunct="1"/>
              <a:endParaRPr lang="en-US" altLang="zh-CN">
                <a:solidFill>
                  <a:srgbClr val="FFFFFF"/>
                </a:solidFill>
                <a:latin typeface="Lucida Sans Unicode" charset="0"/>
              </a:endParaRPr>
            </a:p>
          </p:txBody>
        </p:sp>
        <p:cxnSp>
          <p:nvCxnSpPr>
            <p:cNvPr id="10"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801648" y="1927862"/>
            <a:ext cx="9085342" cy="2012737"/>
          </a:xfrm>
        </p:spPr>
        <p:txBody>
          <a:bodyPr rtlCol="0" anchor="b"/>
          <a:lstStyle>
            <a:lvl1pPr algn="l" rtl="0">
              <a:defRPr sz="5500" b="1">
                <a:solidFill>
                  <a:schemeClr val="tx2"/>
                </a:solidFill>
                <a:effectLst>
                  <a:outerShdw blurRad="31750" dist="25400" dir="5400000" algn="tl" rotWithShape="0">
                    <a:srgbClr val="000000">
                      <a:alpha val="25000"/>
                    </a:srgbClr>
                  </a:outerShdw>
                </a:effectLst>
              </a:defRPr>
            </a:lvl1pPr>
            <a:extLst/>
          </a:lstStyle>
          <a:p>
            <a:pPr rtl="0"/>
            <a:r>
              <a:rPr lang="fr"/>
              <a:t>Cliquez et modifiez le titre</a:t>
            </a:r>
            <a:endParaRPr lang="en-US" dirty="0"/>
          </a:p>
        </p:txBody>
      </p:sp>
      <p:sp>
        <p:nvSpPr>
          <p:cNvPr id="17" name="Subtitle 16"/>
          <p:cNvSpPr>
            <a:spLocks noGrp="1"/>
          </p:cNvSpPr>
          <p:nvPr>
            <p:ph type="subTitle" idx="1"/>
          </p:nvPr>
        </p:nvSpPr>
        <p:spPr>
          <a:xfrm>
            <a:off x="801648" y="3972768"/>
            <a:ext cx="9085342" cy="1319674"/>
          </a:xfrm>
        </p:spPr>
        <p:txBody>
          <a:bodyPr lIns="52089" rIns="52089" rtlCol="0"/>
          <a:lstStyle>
            <a:lvl1pPr marL="0" marR="72924" indent="0" algn="l" rtl="0">
              <a:buNone/>
              <a:defRPr>
                <a:solidFill>
                  <a:schemeClr val="tx2"/>
                </a:solidFill>
              </a:defRPr>
            </a:lvl1pPr>
            <a:lvl2pPr marL="520888" indent="0" algn="ctr" rtl="0">
              <a:buNone/>
            </a:lvl2pPr>
            <a:lvl3pPr marL="1041776" indent="0" algn="ctr" rtl="0">
              <a:buNone/>
            </a:lvl3pPr>
            <a:lvl4pPr marL="1562664" indent="0" algn="ctr" rtl="0">
              <a:buNone/>
            </a:lvl4pPr>
            <a:lvl5pPr marL="2083552" indent="0" algn="ctr" rtl="0">
              <a:buNone/>
            </a:lvl5pPr>
            <a:lvl6pPr marL="2604440" indent="0" algn="ctr" rtl="0">
              <a:buNone/>
            </a:lvl6pPr>
            <a:lvl7pPr marL="3125328" indent="0" algn="ctr" rtl="0">
              <a:buNone/>
            </a:lvl7pPr>
            <a:lvl8pPr marL="3646216" indent="0" algn="ctr" rtl="0">
              <a:buNone/>
            </a:lvl8pPr>
            <a:lvl9pPr marL="4167104" indent="0" algn="ctr" rtl="0">
              <a:buNone/>
            </a:lvl9pPr>
            <a:extLst/>
          </a:lstStyle>
          <a:p>
            <a:pPr rtl="0"/>
            <a:r>
              <a:rPr lang="fr"/>
              <a:t>Cliquez pour modifier le style des sous-titres du masque</a:t>
            </a:r>
            <a:endParaRPr lang="en-US"/>
          </a:p>
        </p:txBody>
      </p:sp>
    </p:spTree>
    <p:extLst>
      <p:ext uri="{BB962C8B-B14F-4D97-AF65-F5344CB8AC3E}">
        <p14:creationId xmlns:p14="http://schemas.microsoft.com/office/powerpoint/2010/main" val="1607144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extLst/>
          </a:lstStyle>
          <a:p>
            <a:pPr rtl="0"/>
            <a:r>
              <a:rPr lang="fr"/>
              <a:t>Cliquez et modifiez le titre</a:t>
            </a:r>
            <a:endParaRPr lang="en-US"/>
          </a:p>
        </p:txBody>
      </p:sp>
      <p:sp>
        <p:nvSpPr>
          <p:cNvPr id="3" name="Vertical Text Placeholder 2"/>
          <p:cNvSpPr>
            <a:spLocks noGrp="1"/>
          </p:cNvSpPr>
          <p:nvPr>
            <p:ph type="body" orient="vert" idx="1"/>
          </p:nvPr>
        </p:nvSpPr>
        <p:spPr>
          <a:xfrm>
            <a:off x="534432" y="1629463"/>
            <a:ext cx="9619774" cy="4824678"/>
          </a:xfrm>
        </p:spPr>
        <p:txBody>
          <a:bodyPr vert="eaVert" rtlCol="0"/>
          <a:lstStyle>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Tree>
    <p:extLst>
      <p:ext uri="{BB962C8B-B14F-4D97-AF65-F5344CB8AC3E}">
        <p14:creationId xmlns:p14="http://schemas.microsoft.com/office/powerpoint/2010/main" val="201476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0129" y="1474846"/>
            <a:ext cx="2077727" cy="4979296"/>
          </a:xfrm>
        </p:spPr>
        <p:txBody>
          <a:bodyPr vert="eaVert" rtlCol="0"/>
          <a:lstStyle>
            <a:extLst/>
          </a:lstStyle>
          <a:p>
            <a:pPr rtl="0"/>
            <a:r>
              <a:rPr lang="fr"/>
              <a:t>Cliquez et modifiez le titre</a:t>
            </a:r>
            <a:endParaRPr lang="en-US" dirty="0"/>
          </a:p>
        </p:txBody>
      </p:sp>
      <p:sp>
        <p:nvSpPr>
          <p:cNvPr id="3" name="Vertical Text Placeholder 2"/>
          <p:cNvSpPr>
            <a:spLocks noGrp="1"/>
          </p:cNvSpPr>
          <p:nvPr>
            <p:ph type="body" orient="vert" idx="1"/>
          </p:nvPr>
        </p:nvSpPr>
        <p:spPr>
          <a:xfrm>
            <a:off x="534432" y="1474844"/>
            <a:ext cx="7392975" cy="4979296"/>
          </a:xfrm>
        </p:spPr>
        <p:txBody>
          <a:bodyPr vert="eaVert" rtlCol="0"/>
          <a:lstStyle>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Tree>
    <p:extLst>
      <p:ext uri="{BB962C8B-B14F-4D97-AF65-F5344CB8AC3E}">
        <p14:creationId xmlns:p14="http://schemas.microsoft.com/office/powerpoint/2010/main" val="2310927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4643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lstStyle>
            <a:lvl1pPr algn="l" rtl="0">
              <a:defRPr>
                <a:solidFill>
                  <a:schemeClr val="tx1"/>
                </a:solidFill>
              </a:defRPr>
            </a:lvl1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7" name="Title 6"/>
          <p:cNvSpPr>
            <a:spLocks noGrp="1"/>
          </p:cNvSpPr>
          <p:nvPr>
            <p:ph type="title"/>
          </p:nvPr>
        </p:nvSpPr>
        <p:spPr/>
        <p:txBody>
          <a:bodyPr rtlCol="0">
            <a:normAutofit/>
          </a:bodyPr>
          <a:lstStyle>
            <a:lvl1pPr algn="l" rtl="0">
              <a:defRPr sz="4400"/>
            </a:lvl1pPr>
            <a:extLst/>
          </a:lstStyle>
          <a:p>
            <a:pPr rtl="0"/>
            <a:r>
              <a:rPr lang="fr"/>
              <a:t>Cliquez et modifiez le titre</a:t>
            </a:r>
            <a:endParaRPr lang="en-US" dirty="0"/>
          </a:p>
        </p:txBody>
      </p:sp>
      <p:cxnSp>
        <p:nvCxnSpPr>
          <p:cNvPr id="8" name="Connecteur droit 7"/>
          <p:cNvCxnSpPr/>
          <p:nvPr userDrawn="1"/>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00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Chevron 3"/>
          <p:cNvSpPr>
            <a:spLocks noChangeArrowheads="1"/>
          </p:cNvSpPr>
          <p:nvPr/>
        </p:nvSpPr>
        <p:spPr bwMode="auto">
          <a:xfrm>
            <a:off x="4251332" y="3305652"/>
            <a:ext cx="213401" cy="25146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104178" tIns="52089" rIns="104178" bIns="52089" rtlCol="0" anchor="ctr"/>
          <a:lstStyle/>
          <a:p>
            <a:pPr rtl="0"/>
            <a:endParaRPr lang="en-US" altLang="zh-CN">
              <a:solidFill>
                <a:srgbClr val="FFFFFF"/>
              </a:solidFill>
              <a:latin typeface="Lucida Sans Unicode" charset="0"/>
            </a:endParaRPr>
          </a:p>
        </p:txBody>
      </p:sp>
      <p:sp>
        <p:nvSpPr>
          <p:cNvPr id="5" name="Chevron 4"/>
          <p:cNvSpPr>
            <a:spLocks noChangeArrowheads="1"/>
          </p:cNvSpPr>
          <p:nvPr/>
        </p:nvSpPr>
        <p:spPr bwMode="auto">
          <a:xfrm>
            <a:off x="4032364" y="3305652"/>
            <a:ext cx="215257" cy="25146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104178" tIns="52089" rIns="104178" bIns="52089" rtlCol="0" anchor="ctr"/>
          <a:lstStyle/>
          <a:p>
            <a:pPr rtl="0"/>
            <a:endParaRPr lang="en-US" altLang="zh-CN">
              <a:solidFill>
                <a:srgbClr val="FFFFFF"/>
              </a:solidFill>
              <a:latin typeface="Lucida Sans Unicode" charset="0"/>
            </a:endParaRPr>
          </a:p>
        </p:txBody>
      </p:sp>
      <p:sp>
        <p:nvSpPr>
          <p:cNvPr id="2" name="Title 1"/>
          <p:cNvSpPr>
            <a:spLocks noGrp="1"/>
          </p:cNvSpPr>
          <p:nvPr>
            <p:ph type="title"/>
          </p:nvPr>
        </p:nvSpPr>
        <p:spPr>
          <a:xfrm>
            <a:off x="844403" y="1165683"/>
            <a:ext cx="9085342" cy="2011680"/>
          </a:xfrm>
        </p:spPr>
        <p:txBody>
          <a:bodyPr rtlCol="0" anchor="b"/>
          <a:lstStyle>
            <a:lvl1pPr algn="l" rtl="0">
              <a:buNone/>
              <a:defRPr sz="5500" b="1" cap="none" baseline="0">
                <a:effectLst>
                  <a:outerShdw blurRad="31750" dist="25400" dir="5400000" algn="tl" rotWithShape="0">
                    <a:srgbClr val="000000">
                      <a:alpha val="25000"/>
                    </a:srgbClr>
                  </a:outerShdw>
                </a:effectLst>
              </a:defRPr>
            </a:lvl1pPr>
            <a:extLst/>
          </a:lstStyle>
          <a:p>
            <a:pPr rtl="0"/>
            <a:r>
              <a:rPr lang="fr"/>
              <a:t>Cliquez et modifiez le titre</a:t>
            </a:r>
            <a:endParaRPr lang="en-US"/>
          </a:p>
        </p:txBody>
      </p:sp>
      <p:sp>
        <p:nvSpPr>
          <p:cNvPr id="3" name="Text Placeholder 2"/>
          <p:cNvSpPr>
            <a:spLocks noGrp="1"/>
          </p:cNvSpPr>
          <p:nvPr>
            <p:ph type="body" idx="1"/>
          </p:nvPr>
        </p:nvSpPr>
        <p:spPr>
          <a:xfrm>
            <a:off x="4585352" y="3224883"/>
            <a:ext cx="5344319" cy="1600377"/>
          </a:xfrm>
        </p:spPr>
        <p:txBody>
          <a:bodyPr rtlCol="0"/>
          <a:lstStyle>
            <a:lvl1pPr marL="0" indent="0" algn="l" rtl="0">
              <a:buNone/>
              <a:defRPr sz="2600">
                <a:solidFill>
                  <a:schemeClr val="tx1"/>
                </a:solidFill>
              </a:defRPr>
            </a:lvl1pPr>
            <a:lvl2pPr algn="l" rtl="0">
              <a:buNone/>
              <a:defRPr sz="2100">
                <a:solidFill>
                  <a:schemeClr val="tx1">
                    <a:tint val="75000"/>
                  </a:schemeClr>
                </a:solidFill>
              </a:defRPr>
            </a:lvl2pPr>
            <a:lvl3pPr algn="l" rtl="0">
              <a:buNone/>
              <a:defRPr sz="1800">
                <a:solidFill>
                  <a:schemeClr val="tx1">
                    <a:tint val="75000"/>
                  </a:schemeClr>
                </a:solidFill>
              </a:defRPr>
            </a:lvl3pPr>
            <a:lvl4pPr algn="l" rtl="0">
              <a:buNone/>
              <a:defRPr sz="1600">
                <a:solidFill>
                  <a:schemeClr val="tx1">
                    <a:tint val="75000"/>
                  </a:schemeClr>
                </a:solidFill>
              </a:defRPr>
            </a:lvl4pPr>
            <a:lvl5pPr algn="l" rtl="0">
              <a:buNone/>
              <a:defRPr sz="1600">
                <a:solidFill>
                  <a:schemeClr val="tx1">
                    <a:tint val="75000"/>
                  </a:schemeClr>
                </a:solidFill>
              </a:defRPr>
            </a:lvl5pPr>
            <a:extLst/>
          </a:lstStyle>
          <a:p>
            <a:pPr lvl="0" rtl="0"/>
            <a:r>
              <a:rPr lang="fr"/>
              <a:t>Cliquez pour modifier les styles du texte du masque</a:t>
            </a:r>
          </a:p>
        </p:txBody>
      </p:sp>
    </p:spTree>
    <p:extLst>
      <p:ext uri="{BB962C8B-B14F-4D97-AF65-F5344CB8AC3E}">
        <p14:creationId xmlns:p14="http://schemas.microsoft.com/office/powerpoint/2010/main" val="31507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4432" y="1629462"/>
            <a:ext cx="4720815" cy="4978559"/>
          </a:xfrm>
        </p:spPr>
        <p:txBody>
          <a:bodyPr rtlCol="0"/>
          <a:lstStyle>
            <a:lvl1pPr algn="l" rtl="0">
              <a:defRPr sz="3200"/>
            </a:lvl1pPr>
            <a:lvl2pPr algn="l" rtl="0">
              <a:defRPr sz="2700"/>
            </a:lvl2pPr>
            <a:lvl3pPr algn="l" rtl="0">
              <a:defRPr sz="2300"/>
            </a:lvl3pPr>
            <a:lvl4pPr algn="l" rtl="0">
              <a:defRPr sz="2100"/>
            </a:lvl4pPr>
            <a:lvl5pPr algn="l" rtl="0">
              <a:defRPr sz="21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4" name="Content Placeholder 3"/>
          <p:cNvSpPr>
            <a:spLocks noGrp="1"/>
          </p:cNvSpPr>
          <p:nvPr>
            <p:ph sz="half" idx="2"/>
          </p:nvPr>
        </p:nvSpPr>
        <p:spPr>
          <a:xfrm>
            <a:off x="5433391" y="1629462"/>
            <a:ext cx="4720815" cy="4978559"/>
          </a:xfrm>
        </p:spPr>
        <p:txBody>
          <a:bodyPr rtlCol="0"/>
          <a:lstStyle>
            <a:lvl1pPr algn="l" rtl="0">
              <a:defRPr sz="3200"/>
            </a:lvl1pPr>
            <a:lvl2pPr algn="l" rtl="0">
              <a:defRPr sz="2700"/>
            </a:lvl2pPr>
            <a:lvl3pPr algn="l" rtl="0">
              <a:defRPr sz="2300"/>
            </a:lvl3pPr>
            <a:lvl4pPr algn="l" rtl="0">
              <a:defRPr sz="2100"/>
            </a:lvl4pPr>
            <a:lvl5pPr algn="l" rtl="0">
              <a:defRPr sz="21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8" name="Title 7"/>
          <p:cNvSpPr>
            <a:spLocks noGrp="1"/>
          </p:cNvSpPr>
          <p:nvPr>
            <p:ph type="title"/>
          </p:nvPr>
        </p:nvSpPr>
        <p:spPr/>
        <p:txBody>
          <a:bodyPr rtlCol="0">
            <a:normAutofit/>
          </a:bodyPr>
          <a:lstStyle>
            <a:lvl1pPr algn="l" rtl="0">
              <a:defRPr sz="4400"/>
            </a:lvl1pPr>
            <a:extLst/>
          </a:lstStyle>
          <a:p>
            <a:pPr rtl="0"/>
            <a:r>
              <a:rPr lang="fr"/>
              <a:t>Cliquez et modifiez le titre</a:t>
            </a:r>
            <a:endParaRPr lang="en-US" dirty="0"/>
          </a:p>
        </p:txBody>
      </p:sp>
      <p:cxnSp>
        <p:nvCxnSpPr>
          <p:cNvPr id="9" name="Connecteur droit 8"/>
          <p:cNvCxnSpPr/>
          <p:nvPr userDrawn="1"/>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295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0355"/>
            <a:ext cx="9619774" cy="1257300"/>
          </a:xfrm>
        </p:spPr>
        <p:txBody>
          <a:bodyPr rtlCol="0">
            <a:normAutofit/>
          </a:bodyPr>
          <a:lstStyle>
            <a:lvl1pPr algn="l" rtl="0">
              <a:defRPr sz="4400"/>
            </a:lvl1pPr>
            <a:extLst/>
          </a:lstStyle>
          <a:p>
            <a:pPr rtl="0"/>
            <a:r>
              <a:rPr lang="fr"/>
              <a:t>Cliquez et modifiez le titre</a:t>
            </a:r>
            <a:endParaRPr lang="en-US" dirty="0"/>
          </a:p>
        </p:txBody>
      </p:sp>
      <p:sp>
        <p:nvSpPr>
          <p:cNvPr id="3" name="Text Placeholder 2"/>
          <p:cNvSpPr>
            <a:spLocks noGrp="1"/>
          </p:cNvSpPr>
          <p:nvPr>
            <p:ph type="body" idx="1"/>
          </p:nvPr>
        </p:nvSpPr>
        <p:spPr>
          <a:xfrm>
            <a:off x="534432" y="5951220"/>
            <a:ext cx="4722671" cy="838200"/>
          </a:xfrm>
          <a:solidFill>
            <a:schemeClr val="accent1"/>
          </a:solidFill>
          <a:ln w="9652">
            <a:solidFill>
              <a:schemeClr val="accent1"/>
            </a:solidFill>
            <a:miter lim="800000"/>
          </a:ln>
        </p:spPr>
        <p:txBody>
          <a:bodyPr lIns="208355" rtlCol="0" anchor="ctr"/>
          <a:lstStyle>
            <a:lvl1pPr marL="0" indent="0" algn="l" rtl="0">
              <a:buNone/>
              <a:defRPr sz="2700" b="0">
                <a:solidFill>
                  <a:schemeClr val="bg1"/>
                </a:solidFill>
              </a:defRPr>
            </a:lvl1pPr>
            <a:lvl2pPr algn="l" rtl="0">
              <a:buNone/>
              <a:defRPr sz="2300" b="1"/>
            </a:lvl2pPr>
            <a:lvl3pPr algn="l" rtl="0">
              <a:buNone/>
              <a:defRPr sz="2100" b="1"/>
            </a:lvl3pPr>
            <a:lvl4pPr algn="l" rtl="0">
              <a:buNone/>
              <a:defRPr sz="1800" b="1"/>
            </a:lvl4pPr>
            <a:lvl5pPr algn="l" rtl="0">
              <a:buNone/>
              <a:defRPr sz="1800" b="1"/>
            </a:lvl5pPr>
            <a:extLst/>
          </a:lstStyle>
          <a:p>
            <a:pPr lvl="0" rtl="0"/>
            <a:r>
              <a:rPr lang="fr"/>
              <a:t>Cliquez pour modifier les styles du texte du masque</a:t>
            </a:r>
          </a:p>
        </p:txBody>
      </p:sp>
      <p:sp>
        <p:nvSpPr>
          <p:cNvPr id="4" name="Text Placeholder 3"/>
          <p:cNvSpPr>
            <a:spLocks noGrp="1"/>
          </p:cNvSpPr>
          <p:nvPr>
            <p:ph type="body" sz="half" idx="3"/>
          </p:nvPr>
        </p:nvSpPr>
        <p:spPr>
          <a:xfrm>
            <a:off x="5429682" y="5951220"/>
            <a:ext cx="4724526" cy="838200"/>
          </a:xfrm>
          <a:solidFill>
            <a:schemeClr val="accent1"/>
          </a:solidFill>
          <a:ln w="9652">
            <a:solidFill>
              <a:schemeClr val="accent1"/>
            </a:solidFill>
            <a:miter lim="800000"/>
          </a:ln>
        </p:spPr>
        <p:txBody>
          <a:bodyPr lIns="208355" rtlCol="0" anchor="ctr"/>
          <a:lstStyle>
            <a:lvl1pPr marL="0" indent="0" algn="l" rtl="0">
              <a:buNone/>
              <a:defRPr sz="2700" b="0">
                <a:solidFill>
                  <a:schemeClr val="bg1"/>
                </a:solidFill>
              </a:defRPr>
            </a:lvl1pPr>
            <a:lvl2pPr algn="l" rtl="0">
              <a:buNone/>
              <a:defRPr sz="2300" b="1"/>
            </a:lvl2pPr>
            <a:lvl3pPr algn="l" rtl="0">
              <a:buNone/>
              <a:defRPr sz="2100" b="1"/>
            </a:lvl3pPr>
            <a:lvl4pPr algn="l" rtl="0">
              <a:buNone/>
              <a:defRPr sz="1800" b="1"/>
            </a:lvl4pPr>
            <a:lvl5pPr algn="l" rtl="0">
              <a:buNone/>
              <a:defRPr sz="1800" b="1"/>
            </a:lvl5pPr>
            <a:extLst/>
          </a:lstStyle>
          <a:p>
            <a:pPr lvl="0" rtl="0"/>
            <a:r>
              <a:rPr lang="fr"/>
              <a:t>Cliquez pour modifier les styles du texte du masque</a:t>
            </a:r>
          </a:p>
        </p:txBody>
      </p:sp>
      <p:sp>
        <p:nvSpPr>
          <p:cNvPr id="5" name="Content Placeholder 4"/>
          <p:cNvSpPr>
            <a:spLocks noGrp="1"/>
          </p:cNvSpPr>
          <p:nvPr>
            <p:ph sz="quarter" idx="2"/>
          </p:nvPr>
        </p:nvSpPr>
        <p:spPr>
          <a:xfrm>
            <a:off x="534432" y="1588724"/>
            <a:ext cx="4722671" cy="4335939"/>
          </a:xfrm>
          <a:ln>
            <a:noFill/>
            <a:prstDash val="sysDash"/>
            <a:miter lim="800000"/>
          </a:ln>
        </p:spPr>
        <p:txBody>
          <a:bodyPr rtlCol="0"/>
          <a:lstStyle>
            <a:lvl1pPr algn="l" rtl="0">
              <a:defRPr sz="2700"/>
            </a:lvl1pPr>
            <a:lvl2pPr algn="l" rtl="0">
              <a:defRPr sz="2300"/>
            </a:lvl2pPr>
            <a:lvl3pPr algn="l" rtl="0">
              <a:defRPr sz="2100"/>
            </a:lvl3pPr>
            <a:lvl4pPr algn="l" rtl="0">
              <a:defRPr sz="1800"/>
            </a:lvl4pPr>
            <a:lvl5pPr algn="l" rtl="0">
              <a:defRPr sz="18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6" name="Content Placeholder 5"/>
          <p:cNvSpPr>
            <a:spLocks noGrp="1"/>
          </p:cNvSpPr>
          <p:nvPr>
            <p:ph sz="quarter" idx="4"/>
          </p:nvPr>
        </p:nvSpPr>
        <p:spPr>
          <a:xfrm>
            <a:off x="5429680" y="1588724"/>
            <a:ext cx="4724526" cy="4335939"/>
          </a:xfrm>
          <a:ln>
            <a:noFill/>
            <a:prstDash val="sysDash"/>
            <a:miter lim="800000"/>
          </a:ln>
        </p:spPr>
        <p:txBody>
          <a:bodyPr rtlCol="0"/>
          <a:lstStyle>
            <a:lvl1pPr algn="l" rtl="0">
              <a:spcBef>
                <a:spcPts val="0"/>
              </a:spcBef>
              <a:defRPr sz="2700"/>
            </a:lvl1pPr>
            <a:lvl2pPr algn="l" rtl="0">
              <a:defRPr sz="2300"/>
            </a:lvl2pPr>
            <a:lvl3pPr algn="l" rtl="0">
              <a:defRPr sz="2100"/>
            </a:lvl3pPr>
            <a:lvl4pPr algn="l" rtl="0">
              <a:defRPr sz="1800"/>
            </a:lvl4pPr>
            <a:lvl5pPr algn="l" rtl="0">
              <a:defRPr sz="18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7" name="Date Placeholder 6"/>
          <p:cNvSpPr>
            <a:spLocks noGrp="1"/>
          </p:cNvSpPr>
          <p:nvPr>
            <p:ph type="dt" sz="half" idx="10"/>
          </p:nvPr>
        </p:nvSpPr>
        <p:spPr>
          <a:xfrm>
            <a:off x="7864315" y="7049612"/>
            <a:ext cx="1941113" cy="401638"/>
          </a:xfrm>
          <a:prstGeom prst="rect">
            <a:avLst/>
          </a:prstGeom>
        </p:spPr>
        <p:txBody>
          <a:bodyPr lIns="104178" tIns="52089" rIns="104178" bIns="52089" rtlCol="0"/>
          <a:lstStyle>
            <a:lvl1pPr algn="l" rtl="0">
              <a:defRPr/>
            </a:lvl1pPr>
          </a:lstStyle>
          <a:p>
            <a:pPr rtl="0"/>
            <a:r>
              <a:rPr lang="fr-FR" altLang="zh-CN" smtClean="0"/>
              <a:t>24/04/2014</a:t>
            </a:r>
            <a:endParaRPr lang="en-US" altLang="zh-CN"/>
          </a:p>
        </p:txBody>
      </p:sp>
      <p:sp>
        <p:nvSpPr>
          <p:cNvPr id="8" name="Footer Placeholder 7"/>
          <p:cNvSpPr>
            <a:spLocks noGrp="1"/>
          </p:cNvSpPr>
          <p:nvPr>
            <p:ph type="ftr" sz="quarter" idx="11"/>
          </p:nvPr>
        </p:nvSpPr>
        <p:spPr>
          <a:xfrm>
            <a:off x="5119785" y="7049612"/>
            <a:ext cx="2748241" cy="401638"/>
          </a:xfrm>
          <a:prstGeom prst="rect">
            <a:avLst/>
          </a:prstGeom>
        </p:spPr>
        <p:txBody>
          <a:bodyPr lIns="104178" tIns="52089" rIns="104178" bIns="52089" rtlCol="0"/>
          <a:lstStyle>
            <a:lvl1pPr algn="l" rtl="0">
              <a:defRPr/>
            </a:lvl1pPr>
          </a:lstStyle>
          <a:p>
            <a:pPr rtl="0"/>
            <a:endParaRPr lang="en-US" altLang="zh-CN"/>
          </a:p>
        </p:txBody>
      </p:sp>
      <p:cxnSp>
        <p:nvCxnSpPr>
          <p:cNvPr id="10" name="Connecteur droit 9"/>
          <p:cNvCxnSpPr/>
          <p:nvPr userDrawn="1"/>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74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a:bodyPr>
          <a:lstStyle>
            <a:lvl1pPr algn="l" rtl="0">
              <a:defRPr sz="4400"/>
            </a:lvl1pPr>
            <a:extLst/>
          </a:lstStyle>
          <a:p>
            <a:pPr rtl="0"/>
            <a:r>
              <a:rPr lang="fr"/>
              <a:t>Cliquez et modifiez le titre</a:t>
            </a:r>
            <a:endParaRPr lang="en-US" dirty="0"/>
          </a:p>
        </p:txBody>
      </p:sp>
      <p:sp>
        <p:nvSpPr>
          <p:cNvPr id="3" name="Date Placeholder 2"/>
          <p:cNvSpPr>
            <a:spLocks noGrp="1"/>
          </p:cNvSpPr>
          <p:nvPr>
            <p:ph type="dt" sz="half" idx="10"/>
          </p:nvPr>
        </p:nvSpPr>
        <p:spPr>
          <a:xfrm>
            <a:off x="7864315" y="7049612"/>
            <a:ext cx="1941113" cy="401638"/>
          </a:xfrm>
          <a:prstGeom prst="rect">
            <a:avLst/>
          </a:prstGeom>
        </p:spPr>
        <p:txBody>
          <a:bodyPr lIns="104178" tIns="52089" rIns="104178" bIns="52089" rtlCol="0"/>
          <a:lstStyle>
            <a:lvl1pPr algn="l" rtl="0">
              <a:defRPr/>
            </a:lvl1pPr>
          </a:lstStyle>
          <a:p>
            <a:pPr rtl="0"/>
            <a:r>
              <a:rPr lang="fr-FR" altLang="zh-CN" smtClean="0"/>
              <a:t>24/04/2014</a:t>
            </a:r>
            <a:endParaRPr lang="en-US" altLang="zh-CN"/>
          </a:p>
        </p:txBody>
      </p:sp>
      <p:sp>
        <p:nvSpPr>
          <p:cNvPr id="4" name="Footer Placeholder 3"/>
          <p:cNvSpPr>
            <a:spLocks noGrp="1"/>
          </p:cNvSpPr>
          <p:nvPr>
            <p:ph type="ftr" sz="quarter" idx="11"/>
          </p:nvPr>
        </p:nvSpPr>
        <p:spPr>
          <a:xfrm>
            <a:off x="5119785" y="7049612"/>
            <a:ext cx="2748241" cy="401638"/>
          </a:xfrm>
          <a:prstGeom prst="rect">
            <a:avLst/>
          </a:prstGeom>
        </p:spPr>
        <p:txBody>
          <a:bodyPr lIns="104178" tIns="52089" rIns="104178" bIns="52089" rtlCol="0"/>
          <a:lstStyle>
            <a:lvl1pPr algn="l" rtl="0">
              <a:defRPr/>
            </a:lvl1pPr>
          </a:lstStyle>
          <a:p>
            <a:pPr rtl="0"/>
            <a:endParaRPr lang="en-US" altLang="zh-CN"/>
          </a:p>
        </p:txBody>
      </p:sp>
      <p:sp>
        <p:nvSpPr>
          <p:cNvPr id="5" name="Slide Number Placeholder 4"/>
          <p:cNvSpPr>
            <a:spLocks noGrp="1"/>
          </p:cNvSpPr>
          <p:nvPr>
            <p:ph type="sldNum" sz="quarter" idx="12"/>
          </p:nvPr>
        </p:nvSpPr>
        <p:spPr>
          <a:xfrm>
            <a:off x="10107815" y="7049612"/>
            <a:ext cx="428658" cy="401638"/>
          </a:xfrm>
          <a:prstGeom prst="rect">
            <a:avLst/>
          </a:prstGeom>
        </p:spPr>
        <p:txBody>
          <a:bodyPr lIns="104178" tIns="52089" rIns="104178" bIns="52089" rtlCol="0"/>
          <a:lstStyle>
            <a:lvl1pPr algn="l" rtl="0">
              <a:defRPr/>
            </a:lvl1pPr>
          </a:lstStyle>
          <a:p>
            <a:pPr rtl="0"/>
            <a:r>
              <a:rPr lang="en-US" altLang="zh-CN"/>
              <a:t>‹#›</a:t>
            </a:r>
          </a:p>
        </p:txBody>
      </p:sp>
    </p:spTree>
    <p:extLst>
      <p:ext uri="{BB962C8B-B14F-4D97-AF65-F5344CB8AC3E}">
        <p14:creationId xmlns:p14="http://schemas.microsoft.com/office/powerpoint/2010/main" val="171150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35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68864" y="5364480"/>
            <a:ext cx="8745625" cy="502920"/>
          </a:xfrm>
        </p:spPr>
        <p:txBody>
          <a:bodyPr rtlCol="0" anchor="t">
            <a:noAutofit/>
            <a:sp3d prstMaterial="softEdge">
              <a:bevelT w="0" h="0"/>
            </a:sp3d>
          </a:bodyPr>
          <a:lstStyle>
            <a:lvl1pPr algn="l" rtl="0">
              <a:buNone/>
              <a:defRPr sz="2800" b="0">
                <a:solidFill>
                  <a:schemeClr val="accent1"/>
                </a:solidFill>
                <a:effectLst/>
              </a:defRPr>
            </a:lvl1pPr>
            <a:extLst/>
          </a:lstStyle>
          <a:p>
            <a:pPr rtl="0"/>
            <a:r>
              <a:rPr lang="fr"/>
              <a:t>Cliquez et modifiez le titre</a:t>
            </a:r>
            <a:endParaRPr lang="en-US"/>
          </a:p>
        </p:txBody>
      </p:sp>
      <p:sp>
        <p:nvSpPr>
          <p:cNvPr id="3" name="Text Placeholder 2"/>
          <p:cNvSpPr>
            <a:spLocks noGrp="1"/>
          </p:cNvSpPr>
          <p:nvPr>
            <p:ph type="body" idx="2"/>
          </p:nvPr>
        </p:nvSpPr>
        <p:spPr>
          <a:xfrm>
            <a:off x="5166175" y="5890612"/>
            <a:ext cx="4645995" cy="1005840"/>
          </a:xfrm>
        </p:spPr>
        <p:txBody>
          <a:bodyPr rtlCol="0"/>
          <a:lstStyle>
            <a:lvl1pPr marL="0" indent="0" algn="l" rtl="0">
              <a:buNone/>
              <a:defRPr sz="1800"/>
            </a:lvl1pPr>
            <a:lvl2pPr algn="l" rtl="0">
              <a:buNone/>
              <a:defRPr sz="1400"/>
            </a:lvl2pPr>
            <a:lvl3pPr algn="l" rtl="0">
              <a:buNone/>
              <a:defRPr sz="1100"/>
            </a:lvl3pPr>
            <a:lvl4pPr algn="l" rtl="0">
              <a:buNone/>
              <a:defRPr sz="1000"/>
            </a:lvl4pPr>
            <a:lvl5pPr algn="l" rtl="0">
              <a:buNone/>
              <a:defRPr sz="1000"/>
            </a:lvl5pPr>
            <a:extLst/>
          </a:lstStyle>
          <a:p>
            <a:pPr lvl="0" rtl="0"/>
            <a:r>
              <a:rPr lang="fr"/>
              <a:t>Cliquez pour modifier les styles du texte du masque</a:t>
            </a:r>
          </a:p>
        </p:txBody>
      </p:sp>
      <p:sp>
        <p:nvSpPr>
          <p:cNvPr id="4" name="Content Placeholder 3"/>
          <p:cNvSpPr>
            <a:spLocks noGrp="1"/>
          </p:cNvSpPr>
          <p:nvPr>
            <p:ph sz="half" idx="1"/>
          </p:nvPr>
        </p:nvSpPr>
        <p:spPr>
          <a:xfrm>
            <a:off x="1068864" y="301752"/>
            <a:ext cx="8743306" cy="5029200"/>
          </a:xfrm>
        </p:spPr>
        <p:txBody>
          <a:bodyPr rtlCol="0"/>
          <a:lstStyle>
            <a:lvl1pPr algn="l" rtl="0">
              <a:defRPr sz="3600"/>
            </a:lvl1pPr>
            <a:lvl2pPr algn="l" rtl="0">
              <a:defRPr sz="3200"/>
            </a:lvl2pPr>
            <a:lvl3pPr algn="l" rtl="0">
              <a:defRPr sz="2700"/>
            </a:lvl3pPr>
            <a:lvl4pPr algn="l" rtl="0">
              <a:defRPr sz="2300"/>
            </a:lvl4pPr>
            <a:lvl5pPr algn="l" rtl="0">
              <a:defRPr sz="23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5" name="Date Placeholder 4"/>
          <p:cNvSpPr>
            <a:spLocks noGrp="1"/>
          </p:cNvSpPr>
          <p:nvPr>
            <p:ph type="dt" sz="half" idx="10"/>
          </p:nvPr>
        </p:nvSpPr>
        <p:spPr>
          <a:xfrm>
            <a:off x="7864315" y="7049612"/>
            <a:ext cx="1941113" cy="401638"/>
          </a:xfrm>
          <a:prstGeom prst="rect">
            <a:avLst/>
          </a:prstGeom>
        </p:spPr>
        <p:txBody>
          <a:bodyPr lIns="104178" tIns="52089" rIns="104178" bIns="52089" rtlCol="0"/>
          <a:lstStyle>
            <a:lvl1pPr algn="l" rtl="0">
              <a:defRPr/>
            </a:lvl1pPr>
          </a:lstStyle>
          <a:p>
            <a:pPr rtl="0"/>
            <a:r>
              <a:rPr lang="fr-FR" altLang="zh-CN" smtClean="0"/>
              <a:t>24/04/2014</a:t>
            </a:r>
            <a:endParaRPr lang="en-US" altLang="zh-CN"/>
          </a:p>
        </p:txBody>
      </p:sp>
      <p:sp>
        <p:nvSpPr>
          <p:cNvPr id="6" name="Footer Placeholder 5"/>
          <p:cNvSpPr>
            <a:spLocks noGrp="1"/>
          </p:cNvSpPr>
          <p:nvPr>
            <p:ph type="ftr" sz="quarter" idx="11"/>
          </p:nvPr>
        </p:nvSpPr>
        <p:spPr>
          <a:xfrm>
            <a:off x="5119785" y="7049612"/>
            <a:ext cx="2748241" cy="401638"/>
          </a:xfrm>
          <a:prstGeom prst="rect">
            <a:avLst/>
          </a:prstGeom>
        </p:spPr>
        <p:txBody>
          <a:bodyPr lIns="104178" tIns="52089" rIns="104178" bIns="52089" rtlCol="0"/>
          <a:lstStyle>
            <a:lvl1pPr algn="l" rtl="0">
              <a:defRPr/>
            </a:lvl1pPr>
          </a:lstStyle>
          <a:p>
            <a:pPr rtl="0"/>
            <a:endParaRPr lang="en-US" altLang="zh-CN"/>
          </a:p>
        </p:txBody>
      </p:sp>
    </p:spTree>
    <p:extLst>
      <p:ext uri="{BB962C8B-B14F-4D97-AF65-F5344CB8AC3E}">
        <p14:creationId xmlns:p14="http://schemas.microsoft.com/office/powerpoint/2010/main" val="1619398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Freeform 10"/>
          <p:cNvSpPr>
            <a:spLocks/>
          </p:cNvSpPr>
          <p:nvPr/>
        </p:nvSpPr>
        <p:spPr bwMode="auto">
          <a:xfrm>
            <a:off x="836906" y="5502435"/>
            <a:ext cx="4444320" cy="158734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104178" tIns="52089" rIns="104178" bIns="52089" rtlCol="0"/>
          <a:lstStyle/>
          <a:p>
            <a:pPr rtl="0"/>
            <a:endParaRPr lang="en-US" altLang="zh-CN"/>
          </a:p>
        </p:txBody>
      </p:sp>
      <p:sp>
        <p:nvSpPr>
          <p:cNvPr id="6" name="Freeform 15"/>
          <p:cNvSpPr>
            <a:spLocks/>
          </p:cNvSpPr>
          <p:nvPr/>
        </p:nvSpPr>
        <p:spPr bwMode="auto">
          <a:xfrm>
            <a:off x="-63092" y="6363335"/>
            <a:ext cx="4444321" cy="92202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lIns="104178" tIns="52089" rIns="104178" bIns="52089" rtlCol="0"/>
          <a:lstStyle/>
          <a:p>
            <a:pPr rtl="0"/>
            <a:endParaRPr lang="en-US" altLang="zh-CN"/>
          </a:p>
        </p:txBody>
      </p:sp>
      <p:sp>
        <p:nvSpPr>
          <p:cNvPr id="7" name="Right Triangle 16"/>
          <p:cNvSpPr>
            <a:spLocks/>
          </p:cNvSpPr>
          <p:nvPr/>
        </p:nvSpPr>
        <p:spPr bwMode="auto">
          <a:xfrm>
            <a:off x="-7062" y="6370378"/>
            <a:ext cx="3977045" cy="1188955"/>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104178" tIns="52089" rIns="104178" bIns="52089" rtlCol="0" anchor="ct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algn="ctr" rtl="0" eaLnBrk="1" hangingPunct="1"/>
            <a:endParaRPr lang="en-US" altLang="zh-CN">
              <a:solidFill>
                <a:srgbClr val="FFFFFF"/>
              </a:solidFill>
              <a:latin typeface="Lucida Sans Unicode" charset="0"/>
            </a:endParaRPr>
          </a:p>
        </p:txBody>
      </p:sp>
      <p:cxnSp>
        <p:nvCxnSpPr>
          <p:cNvPr id="8" name="Straight Connector 18"/>
          <p:cNvCxnSpPr/>
          <p:nvPr/>
        </p:nvCxnSpPr>
        <p:spPr>
          <a:xfrm>
            <a:off x="-10797" y="6366513"/>
            <a:ext cx="3980780" cy="1192821"/>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10128227" y="5486718"/>
            <a:ext cx="213402" cy="25146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104178" tIns="52089" rIns="104178" bIns="52089" rtlCol="0" anchor="ctr"/>
          <a:lstStyle/>
          <a:p>
            <a:pPr rtl="0"/>
            <a:endParaRPr lang="en-US" altLang="zh-CN">
              <a:solidFill>
                <a:srgbClr val="FFFFFF"/>
              </a:solidFill>
              <a:latin typeface="Lucida Sans Unicode" charset="0"/>
            </a:endParaRPr>
          </a:p>
        </p:txBody>
      </p:sp>
      <p:sp>
        <p:nvSpPr>
          <p:cNvPr id="10" name="Chevron 9"/>
          <p:cNvSpPr>
            <a:spLocks noChangeArrowheads="1"/>
          </p:cNvSpPr>
          <p:nvPr/>
        </p:nvSpPr>
        <p:spPr bwMode="auto">
          <a:xfrm>
            <a:off x="9909259" y="5486718"/>
            <a:ext cx="213402" cy="25146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104178" tIns="52089" rIns="104178" bIns="52089" rtlCol="0" anchor="ctr"/>
          <a:lstStyle/>
          <a:p>
            <a:pPr rtl="0"/>
            <a:endParaRPr lang="en-US" altLang="zh-CN">
              <a:solidFill>
                <a:srgbClr val="FFFFFF"/>
              </a:solidFill>
              <a:latin typeface="Lucida Sans Unicode" charset="0"/>
            </a:endParaRPr>
          </a:p>
        </p:txBody>
      </p:sp>
      <p:sp>
        <p:nvSpPr>
          <p:cNvPr id="4" name="Text Placeholder 3"/>
          <p:cNvSpPr>
            <a:spLocks noGrp="1"/>
          </p:cNvSpPr>
          <p:nvPr>
            <p:ph type="body" sz="half" idx="2"/>
          </p:nvPr>
        </p:nvSpPr>
        <p:spPr>
          <a:xfrm>
            <a:off x="1334013" y="5987742"/>
            <a:ext cx="8372766" cy="713055"/>
          </a:xfrm>
          <a:noFill/>
        </p:spPr>
        <p:txBody>
          <a:bodyPr tIns="0" rtlCol="0"/>
          <a:lstStyle>
            <a:lvl1pPr marL="0" marR="20836" indent="0" algn="l" rtl="0">
              <a:buNone/>
              <a:defRPr sz="1600"/>
            </a:lvl1pPr>
            <a:lvl2pPr algn="l" rtl="0">
              <a:defRPr sz="1400"/>
            </a:lvl2pPr>
            <a:lvl3pPr algn="l" rtl="0">
              <a:defRPr sz="1100"/>
            </a:lvl3pPr>
            <a:lvl4pPr algn="l" rtl="0">
              <a:defRPr sz="1000"/>
            </a:lvl4pPr>
            <a:lvl5pPr algn="l" rtl="0">
              <a:defRPr sz="1000"/>
            </a:lvl5pPr>
            <a:extLst/>
          </a:lstStyle>
          <a:p>
            <a:pPr lvl="0" rtl="0"/>
            <a:r>
              <a:rPr lang="fr"/>
              <a:t>Cliquez pour modifier les styles du texte du masque</a:t>
            </a:r>
          </a:p>
        </p:txBody>
      </p:sp>
      <p:sp>
        <p:nvSpPr>
          <p:cNvPr id="3" name="Picture Placeholder 2"/>
          <p:cNvSpPr>
            <a:spLocks noGrp="1"/>
          </p:cNvSpPr>
          <p:nvPr>
            <p:ph type="pic" idx="1"/>
          </p:nvPr>
        </p:nvSpPr>
        <p:spPr>
          <a:xfrm>
            <a:off x="267216" y="208965"/>
            <a:ext cx="10154206" cy="4828032"/>
          </a:xfrm>
          <a:prstGeom prst="rect">
            <a:avLst/>
          </a:prstGeom>
          <a:solidFill>
            <a:schemeClr val="bg2"/>
          </a:solidFill>
          <a:ln>
            <a:solidFill>
              <a:schemeClr val="bg1"/>
            </a:solidFill>
          </a:ln>
          <a:effectLst>
            <a:innerShdw blurRad="95250">
              <a:srgbClr val="000000"/>
            </a:innerShdw>
          </a:effectLst>
        </p:spPr>
        <p:txBody>
          <a:bodyPr rtlCol="0">
            <a:normAutofit/>
          </a:bodyPr>
          <a:lstStyle>
            <a:lvl1pPr marL="0" indent="0" algn="l" rtl="0">
              <a:buNone/>
              <a:defRPr sz="3600"/>
            </a:lvl1pPr>
            <a:extLst/>
          </a:lstStyle>
          <a:p>
            <a:pPr lvl="0" rtl="0"/>
            <a:r>
              <a:rPr lang="fr" noProof="0"/>
              <a:t>Faire glisser l'image vers l'espace réservé ou cliquer sur l'icône pour l'ajouter</a:t>
            </a:r>
            <a:endParaRPr lang="en-US" noProof="0" dirty="0"/>
          </a:p>
        </p:txBody>
      </p:sp>
      <p:sp>
        <p:nvSpPr>
          <p:cNvPr id="2" name="Title 1"/>
          <p:cNvSpPr>
            <a:spLocks noGrp="1"/>
          </p:cNvSpPr>
          <p:nvPr>
            <p:ph type="title"/>
          </p:nvPr>
        </p:nvSpPr>
        <p:spPr>
          <a:xfrm>
            <a:off x="267216" y="5351634"/>
            <a:ext cx="9439564" cy="618939"/>
          </a:xfrm>
          <a:noFill/>
        </p:spPr>
        <p:txBody>
          <a:bodyPr rtlCol="0" anchor="t">
            <a:sp3d prstMaterial="softEdge"/>
          </a:bodyPr>
          <a:lstStyle>
            <a:lvl1pPr marR="0" algn="l" rtl="0">
              <a:buNone/>
              <a:defRPr sz="3400" b="0">
                <a:solidFill>
                  <a:schemeClr val="accent1"/>
                </a:solidFill>
                <a:effectLst>
                  <a:outerShdw blurRad="50800" dist="25000" dir="5400000" algn="t" rotWithShape="0">
                    <a:prstClr val="black">
                      <a:alpha val="45000"/>
                    </a:prstClr>
                  </a:outerShdw>
                </a:effectLst>
              </a:defRPr>
            </a:lvl1pPr>
            <a:extLst/>
          </a:lstStyle>
          <a:p>
            <a:pPr rtl="0"/>
            <a:r>
              <a:rPr lang="fr"/>
              <a:t>Cliquez et modifiez le titre</a:t>
            </a:r>
            <a:endParaRPr lang="en-US"/>
          </a:p>
        </p:txBody>
      </p:sp>
      <p:sp>
        <p:nvSpPr>
          <p:cNvPr id="11" name="Date Placeholder 4"/>
          <p:cNvSpPr>
            <a:spLocks noGrp="1"/>
          </p:cNvSpPr>
          <p:nvPr>
            <p:ph type="dt" sz="half" idx="10"/>
          </p:nvPr>
        </p:nvSpPr>
        <p:spPr>
          <a:xfrm>
            <a:off x="7864315" y="7049612"/>
            <a:ext cx="1941113" cy="401638"/>
          </a:xfrm>
          <a:prstGeom prst="rect">
            <a:avLst/>
          </a:prstGeom>
        </p:spPr>
        <p:txBody>
          <a:bodyPr lIns="104178" tIns="52089" rIns="104178" bIns="52089" rtlCol="0"/>
          <a:lstStyle>
            <a:lvl1pPr algn="l" rtl="0">
              <a:defRPr/>
            </a:lvl1pPr>
          </a:lstStyle>
          <a:p>
            <a:pPr rtl="0"/>
            <a:r>
              <a:rPr lang="fr-FR" altLang="zh-CN" smtClean="0"/>
              <a:t>24/04/2014</a:t>
            </a:r>
            <a:endParaRPr lang="en-US" altLang="zh-CN"/>
          </a:p>
        </p:txBody>
      </p:sp>
      <p:sp>
        <p:nvSpPr>
          <p:cNvPr id="12" name="Footer Placeholder 5"/>
          <p:cNvSpPr>
            <a:spLocks noGrp="1"/>
          </p:cNvSpPr>
          <p:nvPr>
            <p:ph type="ftr" sz="quarter" idx="11"/>
          </p:nvPr>
        </p:nvSpPr>
        <p:spPr>
          <a:xfrm>
            <a:off x="5119785" y="7049612"/>
            <a:ext cx="2748241" cy="401638"/>
          </a:xfrm>
          <a:prstGeom prst="rect">
            <a:avLst/>
          </a:prstGeom>
        </p:spPr>
        <p:txBody>
          <a:bodyPr lIns="104178" tIns="52089" rIns="104178" bIns="52089" rtlCol="0"/>
          <a:lstStyle>
            <a:lvl1pPr algn="l" rtl="0">
              <a:defRPr/>
            </a:lvl1pPr>
          </a:lstStyle>
          <a:p>
            <a:pPr rtl="0"/>
            <a:endParaRPr lang="en-US" altLang="zh-CN"/>
          </a:p>
        </p:txBody>
      </p:sp>
      <p:sp>
        <p:nvSpPr>
          <p:cNvPr id="13" name="Slide Number Placeholder 6"/>
          <p:cNvSpPr>
            <a:spLocks noGrp="1"/>
          </p:cNvSpPr>
          <p:nvPr>
            <p:ph type="sldNum" sz="quarter" idx="12"/>
          </p:nvPr>
        </p:nvSpPr>
        <p:spPr>
          <a:xfrm>
            <a:off x="10107815" y="7049612"/>
            <a:ext cx="428658" cy="401638"/>
          </a:xfrm>
          <a:prstGeom prst="rect">
            <a:avLst/>
          </a:prstGeom>
        </p:spPr>
        <p:txBody>
          <a:bodyPr lIns="104178" tIns="52089" rIns="104178" bIns="52089" rtlCol="0"/>
          <a:lstStyle>
            <a:lvl1pPr algn="l" rtl="0">
              <a:defRPr/>
            </a:lvl1pPr>
          </a:lstStyle>
          <a:p>
            <a:pPr rtl="0"/>
            <a:r>
              <a:rPr lang="en-US" altLang="zh-CN"/>
              <a:t>‹#›</a:t>
            </a:r>
          </a:p>
        </p:txBody>
      </p:sp>
    </p:spTree>
    <p:extLst>
      <p:ext uri="{BB962C8B-B14F-4D97-AF65-F5344CB8AC3E}">
        <p14:creationId xmlns:p14="http://schemas.microsoft.com/office/powerpoint/2010/main" val="265902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Right Triangle 13"/>
          <p:cNvSpPr>
            <a:spLocks/>
          </p:cNvSpPr>
          <p:nvPr userDrawn="1"/>
        </p:nvSpPr>
        <p:spPr bwMode="auto">
          <a:xfrm>
            <a:off x="-7062" y="6370378"/>
            <a:ext cx="3977045" cy="1188955"/>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104178" tIns="52089" rIns="104178" bIns="52089" rtlCol="0" anchor="ct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algn="ctr" rtl="0" eaLnBrk="1" hangingPunct="1"/>
            <a:endParaRPr lang="en-US" altLang="zh-CN" dirty="0">
              <a:solidFill>
                <a:srgbClr val="FFFFFF"/>
              </a:solidFill>
              <a:latin typeface="Lucida Sans Unicode" charset="0"/>
            </a:endParaRPr>
          </a:p>
        </p:txBody>
      </p:sp>
      <p:sp>
        <p:nvSpPr>
          <p:cNvPr id="13" name="Freeform 12"/>
          <p:cNvSpPr>
            <a:spLocks/>
          </p:cNvSpPr>
          <p:nvPr/>
        </p:nvSpPr>
        <p:spPr bwMode="auto">
          <a:xfrm>
            <a:off x="836906" y="5502435"/>
            <a:ext cx="4444320" cy="158734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104178" tIns="52089" rIns="104178" bIns="52089" rtlCol="0"/>
          <a:lstStyle/>
          <a:p>
            <a:pPr rtl="0"/>
            <a:endParaRPr lang="en-US" altLang="zh-CN"/>
          </a:p>
        </p:txBody>
      </p:sp>
      <p:sp>
        <p:nvSpPr>
          <p:cNvPr id="12" name="Freeform 11"/>
          <p:cNvSpPr>
            <a:spLocks/>
          </p:cNvSpPr>
          <p:nvPr/>
        </p:nvSpPr>
        <p:spPr bwMode="auto">
          <a:xfrm>
            <a:off x="-63092" y="6363335"/>
            <a:ext cx="4444321" cy="92202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lIns="104178" tIns="52089" rIns="104178" bIns="52089" rtlCol="0"/>
          <a:lstStyle/>
          <a:p>
            <a:pPr rtl="0"/>
            <a:endParaRPr lang="en-US" altLang="zh-CN"/>
          </a:p>
        </p:txBody>
      </p:sp>
      <p:cxnSp>
        <p:nvCxnSpPr>
          <p:cNvPr id="15" name="Straight Connector 14"/>
          <p:cNvCxnSpPr/>
          <p:nvPr/>
        </p:nvCxnSpPr>
        <p:spPr>
          <a:xfrm>
            <a:off x="-10797" y="6366513"/>
            <a:ext cx="3980780" cy="1192821"/>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534432" y="302102"/>
            <a:ext cx="9619774" cy="1014325"/>
          </a:xfrm>
          <a:prstGeom prst="rect">
            <a:avLst/>
          </a:prstGeom>
        </p:spPr>
        <p:txBody>
          <a:bodyPr vert="horz" lIns="104178" tIns="52089" rIns="104178" bIns="52089" rtlCol="0" anchor="ctr">
            <a:normAutofit/>
            <a:scene3d>
              <a:camera prst="orthographicFront"/>
              <a:lightRig rig="soft" dir="t"/>
            </a:scene3d>
            <a:sp3d prstMaterial="softEdge">
              <a:bevelT w="25400" h="25400"/>
            </a:sp3d>
          </a:bodyPr>
          <a:lstStyle>
            <a:extLst/>
          </a:lstStyle>
          <a:p>
            <a:pPr rtl="0"/>
            <a:r>
              <a:rPr lang="fr"/>
              <a:t>Cliquez et modifiez le titre</a:t>
            </a:r>
            <a:endParaRPr lang="en-US" dirty="0"/>
          </a:p>
        </p:txBody>
      </p:sp>
      <p:sp>
        <p:nvSpPr>
          <p:cNvPr id="1033" name="Text Placeholder 29"/>
          <p:cNvSpPr>
            <a:spLocks noGrp="1"/>
          </p:cNvSpPr>
          <p:nvPr>
            <p:ph type="body" idx="1"/>
          </p:nvPr>
        </p:nvSpPr>
        <p:spPr bwMode="auto">
          <a:xfrm>
            <a:off x="534432" y="1629252"/>
            <a:ext cx="9619774" cy="443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4178" tIns="52089" rIns="104178" bIns="52089" numCol="1" rtlCol="0" anchor="t" anchorCtr="0" compatLnSpc="1">
            <a:prstTxWarp prst="textNoShape">
              <a:avLst/>
            </a:prstTxWarp>
          </a:bodyPr>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ltLang="zh-CN" dirty="0"/>
          </a:p>
        </p:txBody>
      </p:sp>
      <p:pic>
        <p:nvPicPr>
          <p:cNvPr id="11" name="Picture 2"/>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9468740" y="6164153"/>
            <a:ext cx="1058142" cy="77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
          <p:cNvSpPr txBox="1"/>
          <p:nvPr userDrawn="1"/>
        </p:nvSpPr>
        <p:spPr>
          <a:xfrm>
            <a:off x="6477278" y="6862995"/>
            <a:ext cx="3967943" cy="689934"/>
          </a:xfrm>
          <a:prstGeom prst="rect">
            <a:avLst/>
          </a:prstGeom>
          <a:noFill/>
        </p:spPr>
        <p:txBody>
          <a:bodyPr wrap="none" lIns="104141" tIns="52071" rIns="104141" bIns="52071" rtlCol="0">
            <a:spAutoFit/>
          </a:bodyPr>
          <a:lstStyle/>
          <a:p>
            <a:pPr algn="r" rtl="0"/>
            <a:r>
              <a:rPr lang="fr" sz="1900">
                <a:solidFill>
                  <a:schemeClr val="accent4"/>
                </a:solidFill>
              </a:rPr>
              <a:t>Global Laboratory Initiative</a:t>
            </a:r>
          </a:p>
          <a:p>
            <a:pPr algn="r" rtl="0"/>
            <a:r>
              <a:rPr lang="fr" sz="1900" b="1">
                <a:solidFill>
                  <a:schemeClr val="accent5"/>
                </a:solidFill>
              </a:rPr>
              <a:t>Xpert MTB/RIF Training Package</a:t>
            </a:r>
          </a:p>
        </p:txBody>
      </p:sp>
      <p:sp>
        <p:nvSpPr>
          <p:cNvPr id="24" name="Espace réservé du numéro de diapositive 2"/>
          <p:cNvSpPr txBox="1">
            <a:spLocks/>
          </p:cNvSpPr>
          <p:nvPr userDrawn="1"/>
        </p:nvSpPr>
        <p:spPr>
          <a:xfrm>
            <a:off x="41493" y="7062665"/>
            <a:ext cx="910338" cy="432049"/>
          </a:xfrm>
          <a:prstGeom prst="rect">
            <a:avLst/>
          </a:prstGeom>
        </p:spPr>
        <p:txBody>
          <a:bodyPr lIns="104178" tIns="52089" rIns="104178" bIns="52089" rtlCol="0"/>
          <a:lstStyle>
            <a:defPPr>
              <a:defRPr lang="zh-CN"/>
            </a:defPPr>
            <a:lvl1pPr algn="l" rtl="0" fontAlgn="base">
              <a:spcBef>
                <a:spcPct val="0"/>
              </a:spcBef>
              <a:spcAft>
                <a:spcPct val="0"/>
              </a:spcAft>
              <a:defRPr kern="1200">
                <a:solidFill>
                  <a:schemeClr val="tx1"/>
                </a:solidFill>
                <a:latin typeface="Arial" charset="0"/>
                <a:ea typeface="黑体" charset="0"/>
                <a:cs typeface="黑体" charset="0"/>
              </a:defRPr>
            </a:lvl1pPr>
            <a:lvl2pPr marL="457200" algn="l" rtl="0" fontAlgn="base">
              <a:spcBef>
                <a:spcPct val="0"/>
              </a:spcBef>
              <a:spcAft>
                <a:spcPct val="0"/>
              </a:spcAft>
              <a:defRPr kern="1200">
                <a:solidFill>
                  <a:schemeClr val="tx1"/>
                </a:solidFill>
                <a:latin typeface="Arial" charset="0"/>
                <a:ea typeface="黑体" charset="0"/>
                <a:cs typeface="黑体" charset="0"/>
              </a:defRPr>
            </a:lvl2pPr>
            <a:lvl3pPr marL="914400" algn="l" rtl="0" fontAlgn="base">
              <a:spcBef>
                <a:spcPct val="0"/>
              </a:spcBef>
              <a:spcAft>
                <a:spcPct val="0"/>
              </a:spcAft>
              <a:defRPr kern="1200">
                <a:solidFill>
                  <a:schemeClr val="tx1"/>
                </a:solidFill>
                <a:latin typeface="Arial" charset="0"/>
                <a:ea typeface="黑体" charset="0"/>
                <a:cs typeface="黑体" charset="0"/>
              </a:defRPr>
            </a:lvl3pPr>
            <a:lvl4pPr marL="1371600" algn="l" rtl="0" fontAlgn="base">
              <a:spcBef>
                <a:spcPct val="0"/>
              </a:spcBef>
              <a:spcAft>
                <a:spcPct val="0"/>
              </a:spcAft>
              <a:defRPr kern="1200">
                <a:solidFill>
                  <a:schemeClr val="tx1"/>
                </a:solidFill>
                <a:latin typeface="Arial" charset="0"/>
                <a:ea typeface="黑体" charset="0"/>
                <a:cs typeface="黑体" charset="0"/>
              </a:defRPr>
            </a:lvl4pPr>
            <a:lvl5pPr marL="1828800" algn="l" rtl="0" fontAlgn="base">
              <a:spcBef>
                <a:spcPct val="0"/>
              </a:spcBef>
              <a:spcAft>
                <a:spcPct val="0"/>
              </a:spcAft>
              <a:defRPr kern="1200">
                <a:solidFill>
                  <a:schemeClr val="tx1"/>
                </a:solidFill>
                <a:latin typeface="Arial" charset="0"/>
                <a:ea typeface="黑体" charset="0"/>
                <a:cs typeface="黑体" charset="0"/>
              </a:defRPr>
            </a:lvl5pPr>
            <a:lvl6pPr marL="2286000" algn="l" defTabSz="457200" rtl="0" eaLnBrk="1" latinLnBrk="0" hangingPunct="1">
              <a:defRPr kern="1200">
                <a:solidFill>
                  <a:schemeClr val="tx1"/>
                </a:solidFill>
                <a:latin typeface="Arial" charset="0"/>
                <a:ea typeface="黑体" charset="0"/>
                <a:cs typeface="黑体" charset="0"/>
              </a:defRPr>
            </a:lvl6pPr>
            <a:lvl7pPr marL="2743200" algn="l" defTabSz="457200" rtl="0" eaLnBrk="1" latinLnBrk="0" hangingPunct="1">
              <a:defRPr kern="1200">
                <a:solidFill>
                  <a:schemeClr val="tx1"/>
                </a:solidFill>
                <a:latin typeface="Arial" charset="0"/>
                <a:ea typeface="黑体" charset="0"/>
                <a:cs typeface="黑体" charset="0"/>
              </a:defRPr>
            </a:lvl7pPr>
            <a:lvl8pPr marL="3200400" algn="l" defTabSz="457200" rtl="0" eaLnBrk="1" latinLnBrk="0" hangingPunct="1">
              <a:defRPr kern="1200">
                <a:solidFill>
                  <a:schemeClr val="tx1"/>
                </a:solidFill>
                <a:latin typeface="Arial" charset="0"/>
                <a:ea typeface="黑体" charset="0"/>
                <a:cs typeface="黑体" charset="0"/>
              </a:defRPr>
            </a:lvl8pPr>
            <a:lvl9pPr marL="3657600" algn="l" defTabSz="457200" rtl="0" eaLnBrk="1" latinLnBrk="0" hangingPunct="1">
              <a:defRPr kern="1200">
                <a:solidFill>
                  <a:schemeClr val="tx1"/>
                </a:solidFill>
                <a:latin typeface="Arial" charset="0"/>
                <a:ea typeface="黑体" charset="0"/>
                <a:cs typeface="黑体" charset="0"/>
              </a:defRPr>
            </a:lvl9pPr>
          </a:lstStyle>
          <a:p>
            <a:pPr algn="r" rtl="0"/>
            <a:r>
              <a:rPr lang="fr">
                <a:solidFill>
                  <a:srgbClr val="39639D"/>
                </a:solidFill>
              </a:rPr>
              <a:t>-</a:t>
            </a:r>
            <a:r>
              <a:rPr lang="en-US" altLang="zh-CN" smtClean="0">
                <a:solidFill>
                  <a:schemeClr val="bg1"/>
                </a:solidFill>
              </a:rPr>
              <a:t>‹#›</a:t>
            </a:r>
            <a:r>
              <a:rPr lang="fr">
                <a:solidFill>
                  <a:srgbClr val="39639D"/>
                </a:solidFill>
              </a:rPr>
              <a:t>-</a:t>
            </a:r>
            <a:endParaRPr lang="en-US" altLang="zh-CN" dirty="0">
              <a:solidFill>
                <a:srgbClr val="39639D"/>
              </a:solidFill>
            </a:endParaRPr>
          </a:p>
        </p:txBody>
      </p:sp>
    </p:spTree>
  </p:cSld>
  <p:clrMap bg1="lt1" tx1="dk1" bg2="lt2" tx2="dk2" accent1="accent1" accent2="accent2" accent3="accent3" accent4="accent4" accent5="accent5" accent6="accent6" hlink="hlink" folHlink="folHlink"/>
  <p:sldLayoutIdLst>
    <p:sldLayoutId id="2147483717" r:id="rId1"/>
    <p:sldLayoutId id="2147483713" r:id="rId2"/>
    <p:sldLayoutId id="2147483718" r:id="rId3"/>
    <p:sldLayoutId id="2147483719" r:id="rId4"/>
    <p:sldLayoutId id="2147483720" r:id="rId5"/>
    <p:sldLayoutId id="2147483721" r:id="rId6"/>
    <p:sldLayoutId id="2147483714" r:id="rId7"/>
    <p:sldLayoutId id="2147483722" r:id="rId8"/>
    <p:sldLayoutId id="2147483723" r:id="rId9"/>
    <p:sldLayoutId id="2147483715" r:id="rId10"/>
    <p:sldLayoutId id="2147483716" r:id="rId11"/>
    <p:sldLayoutId id="2147483724" r:id="rId12"/>
  </p:sldLayoutIdLst>
  <p:hf hdr="0" ftr="0" dt="0"/>
  <p:txStyles>
    <p:titleStyle>
      <a:lvl1pPr algn="l" rtl="0" eaLnBrk="1" fontAlgn="base" hangingPunct="1">
        <a:spcBef>
          <a:spcPct val="0"/>
        </a:spcBef>
        <a:spcAft>
          <a:spcPct val="0"/>
        </a:spcAft>
        <a:defRPr sz="4700" b="1" kern="1200">
          <a:solidFill>
            <a:schemeClr val="tx2"/>
          </a:solidFill>
          <a:effectLst>
            <a:outerShdw blurRad="31750" dist="25400" dir="5400000" algn="tl" rotWithShape="0">
              <a:srgbClr val="000000">
                <a:alpha val="25000"/>
              </a:srgbClr>
            </a:outerShdw>
          </a:effectLst>
          <a:latin typeface="+mj-lt"/>
          <a:ea typeface="+mj-ea"/>
          <a:cs typeface="黑体" charset="0"/>
        </a:defRPr>
      </a:lvl1pPr>
      <a:lvl2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2pPr>
      <a:lvl3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3pPr>
      <a:lvl4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4pPr>
      <a:lvl5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5pPr>
      <a:lvl6pPr marL="520888" algn="l" rtl="0" eaLnBrk="1" fontAlgn="base" hangingPunct="1">
        <a:spcBef>
          <a:spcPct val="0"/>
        </a:spcBef>
        <a:spcAft>
          <a:spcPct val="0"/>
        </a:spcAft>
        <a:defRPr sz="4700" b="1">
          <a:solidFill>
            <a:schemeClr val="tx2"/>
          </a:solidFill>
          <a:latin typeface="Lucida Sans Unicode" pitchFamily="34" charset="0"/>
          <a:ea typeface="黑体" pitchFamily="2" charset="-122"/>
        </a:defRPr>
      </a:lvl6pPr>
      <a:lvl7pPr marL="1041776" algn="l" rtl="0" eaLnBrk="1" fontAlgn="base" hangingPunct="1">
        <a:spcBef>
          <a:spcPct val="0"/>
        </a:spcBef>
        <a:spcAft>
          <a:spcPct val="0"/>
        </a:spcAft>
        <a:defRPr sz="4700" b="1">
          <a:solidFill>
            <a:schemeClr val="tx2"/>
          </a:solidFill>
          <a:latin typeface="Lucida Sans Unicode" pitchFamily="34" charset="0"/>
          <a:ea typeface="黑体" pitchFamily="2" charset="-122"/>
        </a:defRPr>
      </a:lvl7pPr>
      <a:lvl8pPr marL="1562664" algn="l" rtl="0" eaLnBrk="1" fontAlgn="base" hangingPunct="1">
        <a:spcBef>
          <a:spcPct val="0"/>
        </a:spcBef>
        <a:spcAft>
          <a:spcPct val="0"/>
        </a:spcAft>
        <a:defRPr sz="4700" b="1">
          <a:solidFill>
            <a:schemeClr val="tx2"/>
          </a:solidFill>
          <a:latin typeface="Lucida Sans Unicode" pitchFamily="34" charset="0"/>
          <a:ea typeface="黑体" pitchFamily="2" charset="-122"/>
        </a:defRPr>
      </a:lvl8pPr>
      <a:lvl9pPr marL="2083552" algn="l" rtl="0" eaLnBrk="1" fontAlgn="base" hangingPunct="1">
        <a:spcBef>
          <a:spcPct val="0"/>
        </a:spcBef>
        <a:spcAft>
          <a:spcPct val="0"/>
        </a:spcAft>
        <a:defRPr sz="4700" b="1">
          <a:solidFill>
            <a:schemeClr val="tx2"/>
          </a:solidFill>
          <a:latin typeface="Lucida Sans Unicode" pitchFamily="34" charset="0"/>
          <a:ea typeface="黑体" pitchFamily="2" charset="-122"/>
        </a:defRPr>
      </a:lvl9pPr>
      <a:extLst/>
    </p:titleStyle>
    <p:bodyStyle>
      <a:lvl1pPr marL="415987" indent="-291191" algn="l" rtl="0" eaLnBrk="1" fontAlgn="base" hangingPunct="1">
        <a:spcBef>
          <a:spcPts val="456"/>
        </a:spcBef>
        <a:spcAft>
          <a:spcPct val="0"/>
        </a:spcAft>
        <a:buClr>
          <a:schemeClr val="accent1"/>
        </a:buClr>
        <a:buSzPct val="68000"/>
        <a:buFont typeface="Wingdings 3" charset="0"/>
        <a:buChar char=""/>
        <a:defRPr sz="2500" kern="1200">
          <a:solidFill>
            <a:schemeClr val="tx1"/>
          </a:solidFill>
          <a:latin typeface="+mn-lt"/>
          <a:ea typeface="+mn-ea"/>
          <a:cs typeface="黑体" charset="0"/>
        </a:defRPr>
      </a:lvl1pPr>
      <a:lvl2pPr marL="707178" indent="-260444" algn="l" rtl="0" eaLnBrk="1" fontAlgn="base" hangingPunct="1">
        <a:spcBef>
          <a:spcPts val="370"/>
        </a:spcBef>
        <a:spcAft>
          <a:spcPct val="0"/>
        </a:spcAft>
        <a:buClr>
          <a:schemeClr val="accent1"/>
        </a:buClr>
        <a:buFont typeface="Verdana" charset="0"/>
        <a:buChar char="◦"/>
        <a:defRPr sz="2600" kern="1200">
          <a:solidFill>
            <a:schemeClr val="accent4">
              <a:lumMod val="75000"/>
            </a:schemeClr>
          </a:solidFill>
          <a:latin typeface="+mn-lt"/>
          <a:ea typeface="+mn-ea"/>
          <a:cs typeface="黑体" charset="0"/>
        </a:defRPr>
      </a:lvl2pPr>
      <a:lvl3pPr marL="978474" indent="-260444" algn="l" rtl="0" eaLnBrk="1" fontAlgn="base" hangingPunct="1">
        <a:spcBef>
          <a:spcPts val="399"/>
        </a:spcBef>
        <a:spcAft>
          <a:spcPct val="0"/>
        </a:spcAft>
        <a:buClr>
          <a:schemeClr val="accent2"/>
        </a:buClr>
        <a:buSzPct val="100000"/>
        <a:buFont typeface="Wingdings 2" charset="0"/>
        <a:buChar char=""/>
        <a:defRPr sz="2400" kern="1200">
          <a:solidFill>
            <a:schemeClr val="tx1"/>
          </a:solidFill>
          <a:latin typeface="+mn-lt"/>
          <a:ea typeface="+mn-ea"/>
          <a:cs typeface="黑体" charset="0"/>
        </a:defRPr>
      </a:lvl3pPr>
      <a:lvl4pPr marL="1302220" indent="-260444" algn="l" rtl="0" eaLnBrk="1" fontAlgn="base" hangingPunct="1">
        <a:spcBef>
          <a:spcPts val="399"/>
        </a:spcBef>
        <a:spcAft>
          <a:spcPct val="0"/>
        </a:spcAft>
        <a:buClr>
          <a:schemeClr val="accent2"/>
        </a:buClr>
        <a:buFont typeface="Wingdings 2" charset="0"/>
        <a:buChar char=""/>
        <a:defRPr sz="2200" kern="1200">
          <a:solidFill>
            <a:schemeClr val="tx1"/>
          </a:solidFill>
          <a:latin typeface="+mn-lt"/>
          <a:ea typeface="+mn-ea"/>
          <a:cs typeface="黑体" charset="0"/>
        </a:defRPr>
      </a:lvl4pPr>
      <a:lvl5pPr marL="1562664" indent="-260444" algn="l" rtl="0" eaLnBrk="1" fontAlgn="base" hangingPunct="1">
        <a:spcBef>
          <a:spcPts val="399"/>
        </a:spcBef>
        <a:spcAft>
          <a:spcPct val="0"/>
        </a:spcAft>
        <a:buClr>
          <a:schemeClr val="accent2"/>
        </a:buClr>
        <a:buFont typeface="Wingdings 2" charset="0"/>
        <a:buChar char=""/>
        <a:defRPr sz="2300" kern="1200">
          <a:solidFill>
            <a:schemeClr val="tx1"/>
          </a:solidFill>
          <a:latin typeface="+mn-lt"/>
          <a:ea typeface="+mn-ea"/>
          <a:cs typeface="黑体" charset="0"/>
        </a:defRPr>
      </a:lvl5pPr>
      <a:lvl6pPr marL="1823108" indent="-260444" algn="l" rtl="0" eaLnBrk="1" latinLnBrk="0" hangingPunct="1">
        <a:spcBef>
          <a:spcPts val="399"/>
        </a:spcBef>
        <a:buClr>
          <a:schemeClr val="accent3"/>
        </a:buClr>
        <a:buFont typeface="Wingdings 2"/>
        <a:buChar char=""/>
        <a:defRPr kumimoji="0" sz="2100" kern="1200">
          <a:solidFill>
            <a:schemeClr val="tx1"/>
          </a:solidFill>
          <a:latin typeface="+mn-lt"/>
          <a:ea typeface="+mn-ea"/>
          <a:cs typeface="+mn-cs"/>
        </a:defRPr>
      </a:lvl6pPr>
      <a:lvl7pPr marL="2083552"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7pPr>
      <a:lvl8pPr marL="2343996"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8pPr>
      <a:lvl9pPr marL="2604440" indent="-260444" algn="l" rtl="0" eaLnBrk="1" latinLnBrk="0" hangingPunct="1">
        <a:spcBef>
          <a:spcPts val="399"/>
        </a:spcBef>
        <a:buClr>
          <a:schemeClr val="accent3"/>
        </a:buClr>
        <a:buFont typeface="Wingdings 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20888" algn="l" rtl="0" eaLnBrk="1" latinLnBrk="0" hangingPunct="1">
        <a:defRPr kumimoji="0" kern="1200">
          <a:solidFill>
            <a:schemeClr val="tx1"/>
          </a:solidFill>
          <a:latin typeface="+mn-lt"/>
          <a:ea typeface="+mn-ea"/>
          <a:cs typeface="+mn-cs"/>
        </a:defRPr>
      </a:lvl2pPr>
      <a:lvl3pPr marL="1041776" algn="l" rtl="0" eaLnBrk="1" latinLnBrk="0" hangingPunct="1">
        <a:defRPr kumimoji="0" kern="1200">
          <a:solidFill>
            <a:schemeClr val="tx1"/>
          </a:solidFill>
          <a:latin typeface="+mn-lt"/>
          <a:ea typeface="+mn-ea"/>
          <a:cs typeface="+mn-cs"/>
        </a:defRPr>
      </a:lvl3pPr>
      <a:lvl4pPr marL="1562664" algn="l" rtl="0" eaLnBrk="1" latinLnBrk="0" hangingPunct="1">
        <a:defRPr kumimoji="0" kern="1200">
          <a:solidFill>
            <a:schemeClr val="tx1"/>
          </a:solidFill>
          <a:latin typeface="+mn-lt"/>
          <a:ea typeface="+mn-ea"/>
          <a:cs typeface="+mn-cs"/>
        </a:defRPr>
      </a:lvl4pPr>
      <a:lvl5pPr marL="2083552" algn="l" rtl="0" eaLnBrk="1" latinLnBrk="0" hangingPunct="1">
        <a:defRPr kumimoji="0" kern="1200">
          <a:solidFill>
            <a:schemeClr val="tx1"/>
          </a:solidFill>
          <a:latin typeface="+mn-lt"/>
          <a:ea typeface="+mn-ea"/>
          <a:cs typeface="+mn-cs"/>
        </a:defRPr>
      </a:lvl5pPr>
      <a:lvl6pPr marL="2604440" algn="l" rtl="0" eaLnBrk="1" latinLnBrk="0" hangingPunct="1">
        <a:defRPr kumimoji="0" kern="1200">
          <a:solidFill>
            <a:schemeClr val="tx1"/>
          </a:solidFill>
          <a:latin typeface="+mn-lt"/>
          <a:ea typeface="+mn-ea"/>
          <a:cs typeface="+mn-cs"/>
        </a:defRPr>
      </a:lvl6pPr>
      <a:lvl7pPr marL="3125328" algn="l" rtl="0" eaLnBrk="1" latinLnBrk="0" hangingPunct="1">
        <a:defRPr kumimoji="0" kern="1200">
          <a:solidFill>
            <a:schemeClr val="tx1"/>
          </a:solidFill>
          <a:latin typeface="+mn-lt"/>
          <a:ea typeface="+mn-ea"/>
          <a:cs typeface="+mn-cs"/>
        </a:defRPr>
      </a:lvl7pPr>
      <a:lvl8pPr marL="3646216" algn="l" rtl="0" eaLnBrk="1" latinLnBrk="0" hangingPunct="1">
        <a:defRPr kumimoji="0" kern="1200">
          <a:solidFill>
            <a:schemeClr val="tx1"/>
          </a:solidFill>
          <a:latin typeface="+mn-lt"/>
          <a:ea typeface="+mn-ea"/>
          <a:cs typeface="+mn-cs"/>
        </a:defRPr>
      </a:lvl8pPr>
      <a:lvl9pPr marL="4167104"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3.wmf"/></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1135727" y="1827684"/>
            <a:ext cx="9258904" cy="2936740"/>
          </a:xfrm>
          <a:prstGeom prst="rect">
            <a:avLst/>
          </a:prstGeom>
          <a:noFill/>
          <a:ln w="9525">
            <a:noFill/>
            <a:miter lim="800000"/>
            <a:headEnd/>
            <a:tailEnd/>
          </a:ln>
          <a:effectLst/>
        </p:spPr>
        <p:txBody>
          <a:bodyPr wrap="square" lIns="104178" tIns="52089" rIns="104178" bIns="52089" rtlCol="0">
            <a:spAutoFit/>
          </a:bodyP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rtl="0" eaLnBrk="1" hangingPunct="1"/>
            <a:r>
              <a:rPr lang="fr" sz="4600">
                <a:solidFill>
                  <a:schemeClr val="accent5"/>
                </a:solidFill>
                <a:effectLst>
                  <a:outerShdw blurRad="38100" dist="38100" dir="2700000" algn="tl">
                    <a:srgbClr val="DDDDDD"/>
                  </a:outerShdw>
                </a:effectLst>
              </a:rPr>
              <a:t>Module 7 :</a:t>
            </a:r>
          </a:p>
          <a:p>
            <a:pPr rtl="0" eaLnBrk="1" hangingPunct="1"/>
            <a:r>
              <a:rPr lang="fr" sz="4600">
                <a:solidFill>
                  <a:schemeClr val="accent5"/>
                </a:solidFill>
                <a:effectLst>
                  <a:outerShdw blurRad="38100" dist="38100" dir="2700000" algn="tl">
                    <a:srgbClr val="DDDDDD"/>
                  </a:outerShdw>
                </a:effectLst>
              </a:rPr>
              <a:t>Xpert MTB/RIF</a:t>
            </a:r>
          </a:p>
          <a:p>
            <a:pPr rtl="0" eaLnBrk="1" hangingPunct="1"/>
            <a:r>
              <a:rPr lang="fr" sz="4600">
                <a:solidFill>
                  <a:schemeClr val="accent5"/>
                </a:solidFill>
                <a:effectLst>
                  <a:outerShdw blurRad="38100" dist="38100" dir="2700000" algn="tl">
                    <a:srgbClr val="DDDDDD"/>
                  </a:outerShdw>
                </a:effectLst>
              </a:rPr>
              <a:t>Interprétation des résultats</a:t>
            </a:r>
            <a:r>
              <a:rPr lang="en-US" altLang="zh-CN" sz="4600" dirty="0">
                <a:solidFill>
                  <a:schemeClr val="accent5"/>
                </a:solidFill>
                <a:effectLst>
                  <a:outerShdw blurRad="38100" dist="38100" dir="2700000" algn="tl">
                    <a:srgbClr val="DDDDDD"/>
                  </a:outerShdw>
                </a:effectLst>
              </a:rPr>
              <a:t/>
            </a:r>
            <a:br>
              <a:rPr lang="en-US" altLang="zh-CN" sz="4600" dirty="0">
                <a:solidFill>
                  <a:schemeClr val="accent5"/>
                </a:solidFill>
                <a:effectLst>
                  <a:outerShdw blurRad="38100" dist="38100" dir="2700000" algn="tl">
                    <a:srgbClr val="DDDDDD"/>
                  </a:outerShdw>
                </a:effectLst>
              </a:rPr>
            </a:br>
            <a:r>
              <a:rPr lang="fr" sz="4600">
                <a:solidFill>
                  <a:schemeClr val="accent5"/>
                </a:solidFill>
                <a:effectLst>
                  <a:outerShdw blurRad="38100" dist="38100" dir="2700000" algn="tl">
                    <a:srgbClr val="DDDDDD"/>
                  </a:outerShdw>
                </a:effectLst>
              </a:rPr>
              <a:t>et gestion de la base de données</a:t>
            </a:r>
          </a:p>
        </p:txBody>
      </p:sp>
      <p:sp>
        <p:nvSpPr>
          <p:cNvPr id="9220" name="TextBox 3"/>
          <p:cNvSpPr txBox="1">
            <a:spLocks noChangeArrowheads="1"/>
          </p:cNvSpPr>
          <p:nvPr/>
        </p:nvSpPr>
        <p:spPr bwMode="auto">
          <a:xfrm>
            <a:off x="1219898" y="6679407"/>
            <a:ext cx="9582313" cy="38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178" tIns="52089" rIns="104178" bIns="52089" rtlCol="0">
            <a:spAutoFit/>
          </a:bodyP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rtl="0"/>
            <a:r>
              <a:rPr lang="fr" dirty="0">
                <a:solidFill>
                  <a:schemeClr val="bg1"/>
                </a:solidFill>
              </a:rPr>
              <a:t>Global Laboratory Initiative – </a:t>
            </a:r>
            <a:r>
              <a:rPr lang="fr" dirty="0" smtClean="0">
                <a:solidFill>
                  <a:schemeClr val="bg1"/>
                </a:solidFill>
              </a:rPr>
              <a:t>Module </a:t>
            </a:r>
            <a:r>
              <a:rPr lang="fr" dirty="0">
                <a:solidFill>
                  <a:schemeClr val="bg1"/>
                </a:solidFill>
              </a:rPr>
              <a:t>de formation sur Xpert MTB/RIF</a:t>
            </a:r>
            <a:endParaRPr lang="en-US" dirty="0">
              <a:solidFill>
                <a:schemeClr val="bg1"/>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8756" y="207504"/>
            <a:ext cx="2159882"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8872" b="4959"/>
          <a:stretch/>
        </p:blipFill>
        <p:spPr bwMode="auto">
          <a:xfrm>
            <a:off x="1896875" y="1393463"/>
            <a:ext cx="7345548" cy="525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 name="CustomShape 2"/>
          <p:cNvSpPr/>
          <p:nvPr/>
        </p:nvSpPr>
        <p:spPr>
          <a:xfrm>
            <a:off x="4870790" y="2759133"/>
            <a:ext cx="1468146" cy="631059"/>
          </a:xfrm>
          <a:prstGeom prst="ellipse">
            <a:avLst/>
          </a:prstGeom>
          <a:noFill/>
          <a:ln w="57240">
            <a:solidFill>
              <a:srgbClr val="FFFF00"/>
            </a:solidFill>
            <a:round/>
          </a:ln>
        </p:spPr>
      </p:sp>
      <p:sp>
        <p:nvSpPr>
          <p:cNvPr id="2" name="Titre 1"/>
          <p:cNvSpPr>
            <a:spLocks noGrp="1"/>
          </p:cNvSpPr>
          <p:nvPr>
            <p:ph type="title"/>
          </p:nvPr>
        </p:nvSpPr>
        <p:spPr>
          <a:xfrm>
            <a:off x="159744" y="348039"/>
            <a:ext cx="10528894" cy="1014325"/>
          </a:xfrm>
        </p:spPr>
        <p:txBody>
          <a:bodyPr rtlCol="0">
            <a:noAutofit/>
          </a:bodyPr>
          <a:lstStyle/>
          <a:p>
            <a:pPr rtl="0"/>
            <a:r>
              <a:rPr lang="fr" sz="3800"/>
              <a:t>MTB détectée / résistance à la RIF non détectée</a:t>
            </a:r>
            <a:endParaRPr lang="fr-FR" sz="3800" dirty="0"/>
          </a:p>
        </p:txBody>
      </p:sp>
    </p:spTree>
    <p:extLst>
      <p:ext uri="{BB962C8B-B14F-4D97-AF65-F5344CB8AC3E}">
        <p14:creationId xmlns:p14="http://schemas.microsoft.com/office/powerpoint/2010/main" val="22521606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5096"/>
          <a:stretch/>
        </p:blipFill>
        <p:spPr bwMode="auto">
          <a:xfrm>
            <a:off x="1860241" y="1414049"/>
            <a:ext cx="7264422" cy="517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 name="CustomShape 2"/>
          <p:cNvSpPr/>
          <p:nvPr/>
        </p:nvSpPr>
        <p:spPr>
          <a:xfrm>
            <a:off x="5026960" y="2604690"/>
            <a:ext cx="1109746" cy="871343"/>
          </a:xfrm>
          <a:prstGeom prst="ellipse">
            <a:avLst/>
          </a:prstGeom>
          <a:noFill/>
          <a:ln w="57240">
            <a:solidFill>
              <a:srgbClr val="FFFF00"/>
            </a:solidFill>
            <a:round/>
          </a:ln>
        </p:spPr>
      </p:sp>
      <p:sp>
        <p:nvSpPr>
          <p:cNvPr id="2" name="Titre 1"/>
          <p:cNvSpPr>
            <a:spLocks noGrp="1"/>
          </p:cNvSpPr>
          <p:nvPr>
            <p:ph type="title"/>
          </p:nvPr>
        </p:nvSpPr>
        <p:spPr>
          <a:xfrm>
            <a:off x="303759" y="302102"/>
            <a:ext cx="9619774" cy="1014325"/>
          </a:xfrm>
        </p:spPr>
        <p:txBody>
          <a:bodyPr rtlCol="0">
            <a:normAutofit fontScale="90000"/>
          </a:bodyPr>
          <a:lstStyle/>
          <a:p>
            <a:pPr rtl="0"/>
            <a:r>
              <a:rPr lang="fr" sz="3800"/>
              <a:t>MTB détectée / résistance à la RIF détectée</a:t>
            </a:r>
            <a:endParaRPr lang="fr-FR" sz="3800" dirty="0"/>
          </a:p>
        </p:txBody>
      </p:sp>
    </p:spTree>
    <p:extLst>
      <p:ext uri="{BB962C8B-B14F-4D97-AF65-F5344CB8AC3E}">
        <p14:creationId xmlns:p14="http://schemas.microsoft.com/office/powerpoint/2010/main" val="330647372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Autofit/>
          </a:bodyPr>
          <a:lstStyle/>
          <a:p>
            <a:pPr rtl="0"/>
            <a:r>
              <a:rPr lang="fr" sz="3400"/>
              <a:t>MTB détectée / résistance à la RIF indéterminée </a:t>
            </a:r>
            <a:endParaRPr lang="fr-FR" sz="3400" dirty="0"/>
          </a:p>
        </p:txBody>
      </p:sp>
      <p:sp>
        <p:nvSpPr>
          <p:cNvPr id="3" name="Espace réservé du contenu 2"/>
          <p:cNvSpPr>
            <a:spLocks noGrp="1"/>
          </p:cNvSpPr>
          <p:nvPr>
            <p:ph idx="1"/>
          </p:nvPr>
        </p:nvSpPr>
        <p:spPr/>
        <p:txBody>
          <a:bodyPr rtlCol="0"/>
          <a:lstStyle/>
          <a:p>
            <a:pPr rtl="0"/>
            <a:r>
              <a:rPr lang="fr"/>
              <a:t>La concentration de MTB dans l'échantillon est très faible et la résistance n'a pu être déterminée en raison de données insuffisantes recueillies pour interpréter les signaux associés à la résistance</a:t>
            </a:r>
          </a:p>
          <a:p>
            <a:pPr rtl="0"/>
            <a:endParaRPr lang="fr-FR" dirty="0"/>
          </a:p>
        </p:txBody>
      </p:sp>
    </p:spTree>
    <p:extLst>
      <p:ext uri="{BB962C8B-B14F-4D97-AF65-F5344CB8AC3E}">
        <p14:creationId xmlns:p14="http://schemas.microsoft.com/office/powerpoint/2010/main" val="303159819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Autofit/>
          </a:bodyPr>
          <a:lstStyle/>
          <a:p>
            <a:pPr rtl="0"/>
            <a:r>
              <a:rPr lang="fr" sz="3600"/>
              <a:t>Motifs pour répéter le test : Résultat invalide</a:t>
            </a:r>
            <a:endParaRPr lang="fr-FR" sz="3600" dirty="0"/>
          </a:p>
        </p:txBody>
      </p:sp>
      <p:sp>
        <p:nvSpPr>
          <p:cNvPr id="3" name="Espace réservé du contenu 2"/>
          <p:cNvSpPr>
            <a:spLocks noGrp="1"/>
          </p:cNvSpPr>
          <p:nvPr>
            <p:ph idx="1"/>
          </p:nvPr>
        </p:nvSpPr>
        <p:spPr/>
        <p:txBody>
          <a:bodyPr rtlCol="0"/>
          <a:lstStyle/>
          <a:p>
            <a:pPr marL="124796" indent="0" rtl="0">
              <a:buNone/>
            </a:pPr>
            <a:r>
              <a:rPr lang="fr">
                <a:solidFill>
                  <a:srgbClr val="474B78"/>
                </a:solidFill>
              </a:rPr>
              <a:t>La présence ou l’absence de MBT n’a pas pu être déterminée pour les raisons suivantes :</a:t>
            </a:r>
          </a:p>
          <a:p>
            <a:pPr rtl="0"/>
            <a:r>
              <a:rPr lang="fr"/>
              <a:t>Le contrôle du traitement de l’échantillon (SPC) ne respecte pas les critères d'acceptation </a:t>
            </a:r>
          </a:p>
          <a:p>
            <a:pPr rtl="0"/>
            <a:r>
              <a:rPr lang="fr"/>
              <a:t>Échantillon traité incorrectement</a:t>
            </a:r>
          </a:p>
          <a:p>
            <a:pPr rtl="0"/>
            <a:r>
              <a:rPr lang="fr"/>
              <a:t>PCR est inhibée</a:t>
            </a:r>
            <a:endParaRPr lang="en-US" dirty="0"/>
          </a:p>
        </p:txBody>
      </p:sp>
    </p:spTree>
    <p:extLst>
      <p:ext uri="{BB962C8B-B14F-4D97-AF65-F5344CB8AC3E}">
        <p14:creationId xmlns:p14="http://schemas.microsoft.com/office/powerpoint/2010/main" val="18714361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
              <a:t>Motifs pour répéter le test : Erreur</a:t>
            </a:r>
            <a:endParaRPr lang="fr-FR" dirty="0"/>
          </a:p>
        </p:txBody>
      </p:sp>
      <p:sp>
        <p:nvSpPr>
          <p:cNvPr id="3" name="Espace réservé du contenu 2"/>
          <p:cNvSpPr>
            <a:spLocks noGrp="1"/>
          </p:cNvSpPr>
          <p:nvPr>
            <p:ph idx="1"/>
          </p:nvPr>
        </p:nvSpPr>
        <p:spPr/>
        <p:txBody>
          <a:bodyPr rtlCol="0"/>
          <a:lstStyle/>
          <a:p>
            <a:pPr marL="124796" indent="0" rtl="0">
              <a:buNone/>
            </a:pPr>
            <a:r>
              <a:rPr lang="fr">
                <a:solidFill>
                  <a:srgbClr val="474B78"/>
                </a:solidFill>
              </a:rPr>
              <a:t>Échec de la sonde de contrôle et abandonnement du test en raison de :</a:t>
            </a:r>
          </a:p>
          <a:p>
            <a:pPr rtl="0"/>
            <a:r>
              <a:rPr lang="fr"/>
              <a:t> Remplissage incorrect du tube de réaction </a:t>
            </a:r>
          </a:p>
          <a:p>
            <a:pPr rtl="0"/>
            <a:r>
              <a:rPr lang="fr"/>
              <a:t> Une erreur liée à l'intégrité du réactif a été décelée</a:t>
            </a:r>
          </a:p>
          <a:p>
            <a:pPr rtl="0"/>
            <a:r>
              <a:rPr lang="fr"/>
              <a:t> Dépassement des  limites maximales de pression ont</a:t>
            </a:r>
          </a:p>
          <a:p>
            <a:pPr rtl="0"/>
            <a:r>
              <a:rPr lang="fr"/>
              <a:t> Échec d'un module GeneXpert</a:t>
            </a:r>
          </a:p>
          <a:p>
            <a:pPr rtl="0"/>
            <a:r>
              <a:rPr lang="fr"/>
              <a:t>Les erreurs spécifiques, les motifs et les solutions font l’objet du Module 9</a:t>
            </a:r>
          </a:p>
          <a:p>
            <a:pPr marL="124796" indent="0" rtl="0">
              <a:buNone/>
            </a:pPr>
            <a:endParaRPr lang="fr-FR" dirty="0"/>
          </a:p>
        </p:txBody>
      </p:sp>
    </p:spTree>
    <p:extLst>
      <p:ext uri="{BB962C8B-B14F-4D97-AF65-F5344CB8AC3E}">
        <p14:creationId xmlns:p14="http://schemas.microsoft.com/office/powerpoint/2010/main" val="3801797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rtl="0"/>
            <a:r>
              <a:rPr lang="fr" sz="3800"/>
              <a:t>Motifs pour répéter un test : Aucun résultat</a:t>
            </a:r>
            <a:endParaRPr lang="fr-FR" sz="3800" dirty="0"/>
          </a:p>
        </p:txBody>
      </p:sp>
      <p:sp>
        <p:nvSpPr>
          <p:cNvPr id="3" name="Espace réservé du contenu 2"/>
          <p:cNvSpPr>
            <a:spLocks noGrp="1"/>
          </p:cNvSpPr>
          <p:nvPr>
            <p:ph idx="1"/>
          </p:nvPr>
        </p:nvSpPr>
        <p:spPr/>
        <p:txBody>
          <a:bodyPr rtlCol="0"/>
          <a:lstStyle/>
          <a:p>
            <a:pPr marL="124796" indent="0" rtl="0">
              <a:buNone/>
            </a:pPr>
            <a:r>
              <a:rPr lang="fr">
                <a:solidFill>
                  <a:srgbClr val="474B78"/>
                </a:solidFill>
              </a:rPr>
              <a:t>Des données insuffisantes ont été recueillies en raison de :</a:t>
            </a:r>
          </a:p>
          <a:p>
            <a:pPr rtl="0"/>
            <a:r>
              <a:rPr lang="fr"/>
              <a:t>Panne de courant</a:t>
            </a:r>
          </a:p>
          <a:p>
            <a:pPr rtl="0"/>
            <a:r>
              <a:rPr lang="fr"/>
              <a:t>Test arrêté par l’opérateur,</a:t>
            </a:r>
          </a:p>
          <a:p>
            <a:pPr rtl="0"/>
            <a:r>
              <a:rPr lang="fr"/>
              <a:t>etc.</a:t>
            </a:r>
          </a:p>
          <a:p>
            <a:pPr rtl="0"/>
            <a:endParaRPr lang="fr-FR" dirty="0"/>
          </a:p>
        </p:txBody>
      </p:sp>
    </p:spTree>
    <p:extLst>
      <p:ext uri="{BB962C8B-B14F-4D97-AF65-F5344CB8AC3E}">
        <p14:creationId xmlns:p14="http://schemas.microsoft.com/office/powerpoint/2010/main" val="4145086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Autofit/>
          </a:bodyPr>
          <a:lstStyle/>
          <a:p>
            <a:pPr rtl="0"/>
            <a:r>
              <a:rPr lang="fr" sz="3000"/>
              <a:t>Motifs pour répéter un test : Résistance à la RIF indéterminée</a:t>
            </a:r>
            <a:endParaRPr lang="fr-FR" sz="3000" dirty="0"/>
          </a:p>
        </p:txBody>
      </p:sp>
      <p:sp>
        <p:nvSpPr>
          <p:cNvPr id="3" name="Espace réservé du contenu 2"/>
          <p:cNvSpPr>
            <a:spLocks noGrp="1"/>
          </p:cNvSpPr>
          <p:nvPr>
            <p:ph idx="1"/>
          </p:nvPr>
        </p:nvSpPr>
        <p:spPr/>
        <p:txBody>
          <a:bodyPr rtlCol="0"/>
          <a:lstStyle/>
          <a:p>
            <a:pPr rtl="0"/>
            <a:r>
              <a:rPr lang="fr"/>
              <a:t>La concentration de la MTB dans l'échantillon était trop faible pour fournir des données suffisantes pour interpréter les signaux associés à la résistance</a:t>
            </a:r>
          </a:p>
          <a:p>
            <a:pPr rtl="0"/>
            <a:r>
              <a:rPr lang="fr"/>
              <a:t>Prélever et examiner un autre échantillon</a:t>
            </a:r>
          </a:p>
          <a:p>
            <a:pPr marL="124796" indent="0" rtl="0">
              <a:buNone/>
            </a:pPr>
            <a:endParaRPr lang="fr-FR" dirty="0"/>
          </a:p>
        </p:txBody>
      </p:sp>
    </p:spTree>
    <p:extLst>
      <p:ext uri="{BB962C8B-B14F-4D97-AF65-F5344CB8AC3E}">
        <p14:creationId xmlns:p14="http://schemas.microsoft.com/office/powerpoint/2010/main" val="2807344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1" name="Picture 2"/>
          <p:cNvPicPr/>
          <p:nvPr/>
        </p:nvPicPr>
        <p:blipFill>
          <a:blip r:embed="rId3" cstate="print"/>
          <a:srcRect l="43339" t="22545" r="7009" b="30610"/>
          <a:stretch>
            <a:fillRect/>
          </a:stretch>
        </p:blipFill>
        <p:spPr>
          <a:xfrm>
            <a:off x="261243" y="1546939"/>
            <a:ext cx="6067617" cy="4613161"/>
          </a:xfrm>
          <a:prstGeom prst="rect">
            <a:avLst/>
          </a:prstGeom>
          <a:ln>
            <a:noFill/>
          </a:ln>
        </p:spPr>
      </p:pic>
      <p:sp>
        <p:nvSpPr>
          <p:cNvPr id="213" name="CustomShape 2"/>
          <p:cNvSpPr/>
          <p:nvPr/>
        </p:nvSpPr>
        <p:spPr>
          <a:xfrm>
            <a:off x="932345" y="4394427"/>
            <a:ext cx="1848856" cy="513252"/>
          </a:xfrm>
          <a:prstGeom prst="rect">
            <a:avLst/>
          </a:prstGeom>
          <a:noFill/>
          <a:ln>
            <a:noFill/>
          </a:ln>
        </p:spPr>
        <p:txBody>
          <a:bodyPr wrap="none" lIns="104264" tIns="52132" rIns="104264" bIns="52132" rtlCol="0"/>
          <a:lstStyle/>
          <a:p>
            <a:pPr algn="ctr" rtl="0">
              <a:lnSpc>
                <a:spcPct val="100000"/>
              </a:lnSpc>
            </a:pPr>
            <a:r>
              <a:rPr lang="fr" sz="2700" b="1">
                <a:solidFill>
                  <a:srgbClr val="003399"/>
                </a:solidFill>
                <a:latin typeface="Arial Unicode MS"/>
              </a:rPr>
              <a:t>Ligne de référence</a:t>
            </a:r>
            <a:endParaRPr/>
          </a:p>
        </p:txBody>
      </p:sp>
      <p:sp>
        <p:nvSpPr>
          <p:cNvPr id="214" name="CustomShape 3"/>
          <p:cNvSpPr/>
          <p:nvPr/>
        </p:nvSpPr>
        <p:spPr>
          <a:xfrm>
            <a:off x="1866848" y="3195882"/>
            <a:ext cx="2159398" cy="513252"/>
          </a:xfrm>
          <a:prstGeom prst="rect">
            <a:avLst/>
          </a:prstGeom>
          <a:noFill/>
          <a:ln>
            <a:noFill/>
          </a:ln>
        </p:spPr>
        <p:txBody>
          <a:bodyPr wrap="none" lIns="104264" tIns="52132" rIns="104264" bIns="52132" rtlCol="0"/>
          <a:lstStyle/>
          <a:p>
            <a:pPr algn="ctr" rtl="0">
              <a:lnSpc>
                <a:spcPct val="100000"/>
              </a:lnSpc>
            </a:pPr>
            <a:r>
              <a:rPr lang="fr" sz="2700" b="1">
                <a:solidFill>
                  <a:srgbClr val="003399"/>
                </a:solidFill>
                <a:latin typeface="Arial Unicode MS"/>
              </a:rPr>
              <a:t>Log-linéaire</a:t>
            </a:r>
            <a:endParaRPr/>
          </a:p>
        </p:txBody>
      </p:sp>
      <p:sp>
        <p:nvSpPr>
          <p:cNvPr id="215" name="CustomShape 4"/>
          <p:cNvSpPr/>
          <p:nvPr/>
        </p:nvSpPr>
        <p:spPr>
          <a:xfrm>
            <a:off x="3188899" y="1809850"/>
            <a:ext cx="1679732" cy="513252"/>
          </a:xfrm>
          <a:prstGeom prst="rect">
            <a:avLst/>
          </a:prstGeom>
          <a:noFill/>
          <a:ln>
            <a:noFill/>
          </a:ln>
        </p:spPr>
        <p:txBody>
          <a:bodyPr wrap="none" lIns="104264" tIns="52132" rIns="104264" bIns="52132" rtlCol="0"/>
          <a:lstStyle/>
          <a:p>
            <a:pPr algn="ctr" rtl="0">
              <a:lnSpc>
                <a:spcPct val="100000"/>
              </a:lnSpc>
            </a:pPr>
            <a:r>
              <a:rPr lang="fr" sz="2700" b="1">
                <a:solidFill>
                  <a:srgbClr val="003399"/>
                </a:solidFill>
                <a:latin typeface="Arial Unicode MS"/>
              </a:rPr>
              <a:t>Plateau</a:t>
            </a:r>
            <a:endParaRPr/>
          </a:p>
        </p:txBody>
      </p:sp>
      <p:sp>
        <p:nvSpPr>
          <p:cNvPr id="217" name="CustomShape 5"/>
          <p:cNvSpPr/>
          <p:nvPr/>
        </p:nvSpPr>
        <p:spPr>
          <a:xfrm>
            <a:off x="6538287" y="1521438"/>
            <a:ext cx="3877273" cy="4825430"/>
          </a:xfrm>
          <a:prstGeom prst="rect">
            <a:avLst/>
          </a:prstGeom>
          <a:noFill/>
          <a:ln>
            <a:noFill/>
          </a:ln>
        </p:spPr>
      </p:sp>
      <p:sp>
        <p:nvSpPr>
          <p:cNvPr id="218" name="CustomShape 6"/>
          <p:cNvSpPr/>
          <p:nvPr/>
        </p:nvSpPr>
        <p:spPr>
          <a:xfrm>
            <a:off x="3876553" y="2957035"/>
            <a:ext cx="1510607" cy="1193158"/>
          </a:xfrm>
          <a:prstGeom prst="ellipse">
            <a:avLst/>
          </a:prstGeom>
          <a:noFill/>
          <a:ln w="38160">
            <a:solidFill>
              <a:srgbClr val="00CC66"/>
            </a:solidFill>
            <a:round/>
          </a:ln>
        </p:spPr>
      </p:sp>
      <p:sp>
        <p:nvSpPr>
          <p:cNvPr id="219" name="CustomShape 7"/>
          <p:cNvSpPr/>
          <p:nvPr/>
        </p:nvSpPr>
        <p:spPr>
          <a:xfrm flipH="1" flipV="1">
            <a:off x="4786228" y="3694049"/>
            <a:ext cx="1731189" cy="1429132"/>
          </a:xfrm>
          <a:prstGeom prst="straightConnector1">
            <a:avLst/>
          </a:prstGeom>
          <a:solidFill>
            <a:srgbClr val="FBDF53"/>
          </a:solidFill>
          <a:ln w="57240">
            <a:solidFill>
              <a:srgbClr val="FF0000"/>
            </a:solidFill>
            <a:round/>
            <a:tailEnd type="arrow" w="med" len="med"/>
          </a:ln>
        </p:spPr>
      </p:sp>
      <p:grpSp>
        <p:nvGrpSpPr>
          <p:cNvPr id="15" name="Group 14"/>
          <p:cNvGrpSpPr/>
          <p:nvPr/>
        </p:nvGrpSpPr>
        <p:grpSpPr>
          <a:xfrm>
            <a:off x="15727" y="862107"/>
            <a:ext cx="7967080" cy="677545"/>
            <a:chOff x="15734" y="864102"/>
            <a:chExt cx="7970629" cy="679113"/>
          </a:xfrm>
        </p:grpSpPr>
        <p:sp>
          <p:nvSpPr>
            <p:cNvPr id="16" name="TextBox 15"/>
            <p:cNvSpPr txBox="1"/>
            <p:nvPr/>
          </p:nvSpPr>
          <p:spPr>
            <a:xfrm>
              <a:off x="714608" y="1134213"/>
              <a:ext cx="7271755" cy="374583"/>
            </a:xfrm>
            <a:prstGeom prst="rect">
              <a:avLst/>
            </a:prstGeom>
          </p:spPr>
          <p:style>
            <a:lnRef idx="1">
              <a:schemeClr val="accent2"/>
            </a:lnRef>
            <a:fillRef idx="2">
              <a:schemeClr val="accent2"/>
            </a:fillRef>
            <a:effectRef idx="1">
              <a:schemeClr val="accent2"/>
            </a:effectRef>
            <a:fontRef idx="minor">
              <a:schemeClr val="dk1"/>
            </a:fontRef>
          </p:style>
          <p:txBody>
            <a:bodyPr wrap="none" lIns="95784" tIns="47892" rIns="95784" bIns="47892" rtlCol="0">
              <a:spAutoFit/>
            </a:bodyPr>
            <a:lstStyle/>
            <a:p>
              <a:pPr rtl="0"/>
              <a:r>
                <a:rPr lang="fr" dirty="0">
                  <a:solidFill>
                    <a:srgbClr val="FF0000"/>
                  </a:solidFill>
                  <a:latin typeface="Calibri" pitchFamily="34" charset="0"/>
                  <a:cs typeface="Calibri" pitchFamily="34" charset="0"/>
                </a:rPr>
                <a:t>Cette diapositive </a:t>
              </a:r>
              <a:r>
                <a:rPr lang="fr" dirty="0" smtClean="0">
                  <a:solidFill>
                    <a:srgbClr val="FF0000"/>
                  </a:solidFill>
                  <a:latin typeface="Calibri" pitchFamily="34" charset="0"/>
                  <a:cs typeface="Calibri" pitchFamily="34" charset="0"/>
                </a:rPr>
                <a:t>est </a:t>
              </a:r>
              <a:r>
                <a:rPr lang="fr" dirty="0">
                  <a:solidFill>
                    <a:srgbClr val="FF0000"/>
                  </a:solidFill>
                  <a:latin typeface="Calibri" pitchFamily="34" charset="0"/>
                  <a:cs typeface="Calibri" pitchFamily="34" charset="0"/>
                </a:rPr>
                <a:t>facultative pour les formations aux utilisateurs de base</a:t>
              </a:r>
            </a:p>
          </p:txBody>
        </p:sp>
        <p:pic>
          <p:nvPicPr>
            <p:cNvPr id="17" name="Picture 12" descr="MCj02390130000[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734" y="864102"/>
              <a:ext cx="740312" cy="67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re 1"/>
          <p:cNvSpPr>
            <a:spLocks noGrp="1"/>
          </p:cNvSpPr>
          <p:nvPr>
            <p:ph type="title"/>
          </p:nvPr>
        </p:nvSpPr>
        <p:spPr>
          <a:xfrm>
            <a:off x="534432" y="302102"/>
            <a:ext cx="10154206" cy="1014325"/>
          </a:xfrm>
        </p:spPr>
        <p:txBody>
          <a:bodyPr rtlCol="0">
            <a:normAutofit fontScale="90000"/>
          </a:bodyPr>
          <a:lstStyle/>
          <a:p>
            <a:pPr rtl="0"/>
            <a:r>
              <a:rPr lang="fr" dirty="0"/>
              <a:t>Comprendre les courbes de croissance</a:t>
            </a:r>
            <a:endParaRPr lang="fr-FR" dirty="0"/>
          </a:p>
        </p:txBody>
      </p:sp>
      <p:sp>
        <p:nvSpPr>
          <p:cNvPr id="3" name="Espace réservé du contenu 2"/>
          <p:cNvSpPr>
            <a:spLocks noGrp="1"/>
          </p:cNvSpPr>
          <p:nvPr>
            <p:ph idx="1"/>
          </p:nvPr>
        </p:nvSpPr>
        <p:spPr>
          <a:xfrm>
            <a:off x="6424438" y="1629252"/>
            <a:ext cx="3729767" cy="4439703"/>
          </a:xfrm>
        </p:spPr>
        <p:txBody>
          <a:bodyPr rtlCol="0"/>
          <a:lstStyle/>
          <a:p>
            <a:pPr rtl="0"/>
            <a:r>
              <a:rPr lang="fr" sz="2100" dirty="0"/>
              <a:t>Au cours de l'amplification par la PCR, les séquences d'ADN sont copiées lors de chaque cycle</a:t>
            </a:r>
          </a:p>
          <a:p>
            <a:pPr rtl="0"/>
            <a:r>
              <a:rPr lang="fr" sz="2100" dirty="0"/>
              <a:t>La quantité d'ADN dans la réaction double pendant chaque cycle, ce qui entraîne une amplification exponentielle de l'ADN de la cible initiale</a:t>
            </a:r>
          </a:p>
          <a:p>
            <a:pPr rtl="0"/>
            <a:r>
              <a:rPr lang="fr" sz="2100" dirty="0"/>
              <a:t>La réaction est mesurée à la phase log-linéaire de l'amplification </a:t>
            </a:r>
          </a:p>
        </p:txBody>
      </p:sp>
    </p:spTree>
    <p:extLst>
      <p:ext uri="{BB962C8B-B14F-4D97-AF65-F5344CB8AC3E}">
        <p14:creationId xmlns:p14="http://schemas.microsoft.com/office/powerpoint/2010/main" val="3488070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 name="Picture 2"/>
          <p:cNvPicPr/>
          <p:nvPr/>
        </p:nvPicPr>
        <p:blipFill>
          <a:blip r:embed="rId2" cstate="print"/>
          <a:stretch>
            <a:fillRect/>
          </a:stretch>
        </p:blipFill>
        <p:spPr>
          <a:xfrm>
            <a:off x="284633" y="1499529"/>
            <a:ext cx="7633639" cy="4863502"/>
          </a:xfrm>
          <a:prstGeom prst="rect">
            <a:avLst/>
          </a:prstGeom>
          <a:ln>
            <a:noFill/>
          </a:ln>
        </p:spPr>
      </p:pic>
      <p:sp>
        <p:nvSpPr>
          <p:cNvPr id="226" name="CustomShape 2"/>
          <p:cNvSpPr/>
          <p:nvPr/>
        </p:nvSpPr>
        <p:spPr>
          <a:xfrm>
            <a:off x="8099991" y="1635654"/>
            <a:ext cx="628280" cy="2954880"/>
          </a:xfrm>
          <a:prstGeom prst="rightBrace">
            <a:avLst>
              <a:gd name="adj1" fmla="val 8333"/>
              <a:gd name="adj2" fmla="val 50000"/>
            </a:avLst>
          </a:prstGeom>
          <a:noFill/>
          <a:ln w="38160">
            <a:solidFill>
              <a:srgbClr val="FF0000"/>
            </a:solidFill>
            <a:round/>
          </a:ln>
        </p:spPr>
      </p:sp>
      <p:sp>
        <p:nvSpPr>
          <p:cNvPr id="227" name="CustomShape 3"/>
          <p:cNvSpPr/>
          <p:nvPr/>
        </p:nvSpPr>
        <p:spPr>
          <a:xfrm>
            <a:off x="8068325" y="4734560"/>
            <a:ext cx="754224" cy="910133"/>
          </a:xfrm>
          <a:prstGeom prst="rightBrace">
            <a:avLst>
              <a:gd name="adj1" fmla="val 8333"/>
              <a:gd name="adj2" fmla="val 50000"/>
            </a:avLst>
          </a:prstGeom>
          <a:noFill/>
          <a:ln w="38160">
            <a:solidFill>
              <a:srgbClr val="33CC33"/>
            </a:solidFill>
            <a:round/>
          </a:ln>
        </p:spPr>
      </p:sp>
      <p:sp>
        <p:nvSpPr>
          <p:cNvPr id="228" name="CustomShape 4"/>
          <p:cNvSpPr/>
          <p:nvPr/>
        </p:nvSpPr>
        <p:spPr>
          <a:xfrm>
            <a:off x="8872206" y="2878377"/>
            <a:ext cx="1816431" cy="483441"/>
          </a:xfrm>
          <a:prstGeom prst="rect">
            <a:avLst/>
          </a:prstGeom>
          <a:noFill/>
          <a:ln>
            <a:noFill/>
          </a:ln>
        </p:spPr>
        <p:txBody>
          <a:bodyPr lIns="89883" tIns="44942" rIns="89883" bIns="44942" rtlCol="0"/>
          <a:lstStyle/>
          <a:p>
            <a:pPr rtl="0">
              <a:lnSpc>
                <a:spcPct val="100000"/>
              </a:lnSpc>
            </a:pPr>
            <a:r>
              <a:rPr lang="fr" sz="2600" b="1" dirty="0">
                <a:solidFill>
                  <a:srgbClr val="000066"/>
                </a:solidFill>
                <a:latin typeface="Arial"/>
              </a:rPr>
              <a:t>Détecté(e)</a:t>
            </a:r>
            <a:endParaRPr dirty="0"/>
          </a:p>
        </p:txBody>
      </p:sp>
      <p:sp>
        <p:nvSpPr>
          <p:cNvPr id="229" name="CustomShape 5"/>
          <p:cNvSpPr/>
          <p:nvPr/>
        </p:nvSpPr>
        <p:spPr>
          <a:xfrm>
            <a:off x="8976921" y="4933540"/>
            <a:ext cx="1711717" cy="848356"/>
          </a:xfrm>
          <a:prstGeom prst="rect">
            <a:avLst/>
          </a:prstGeom>
          <a:noFill/>
          <a:ln>
            <a:noFill/>
          </a:ln>
        </p:spPr>
        <p:txBody>
          <a:bodyPr lIns="89883" tIns="44942" rIns="89883" bIns="44942" rtlCol="0"/>
          <a:lstStyle/>
          <a:p>
            <a:pPr rtl="0">
              <a:lnSpc>
                <a:spcPct val="100000"/>
              </a:lnSpc>
            </a:pPr>
            <a:r>
              <a:rPr lang="fr" sz="2500" b="1" dirty="0">
                <a:solidFill>
                  <a:srgbClr val="000066"/>
                </a:solidFill>
                <a:latin typeface="Arial"/>
              </a:rPr>
              <a:t>Non détecté(e)</a:t>
            </a:r>
            <a:endParaRPr dirty="0"/>
          </a:p>
        </p:txBody>
      </p:sp>
      <p:sp>
        <p:nvSpPr>
          <p:cNvPr id="230" name="CustomShape 6"/>
          <p:cNvSpPr/>
          <p:nvPr/>
        </p:nvSpPr>
        <p:spPr>
          <a:xfrm>
            <a:off x="1486138" y="5242784"/>
            <a:ext cx="1666058" cy="467637"/>
          </a:xfrm>
          <a:prstGeom prst="rect">
            <a:avLst/>
          </a:prstGeom>
          <a:noFill/>
          <a:ln>
            <a:noFill/>
          </a:ln>
        </p:spPr>
        <p:txBody>
          <a:bodyPr wrap="none" lIns="104264" tIns="52132" rIns="104264" bIns="52132" rtlCol="0"/>
          <a:lstStyle/>
          <a:p>
            <a:pPr algn="ctr" rtl="0">
              <a:lnSpc>
                <a:spcPct val="100000"/>
              </a:lnSpc>
            </a:pPr>
            <a:r>
              <a:rPr lang="fr" sz="2400" b="1">
                <a:solidFill>
                  <a:srgbClr val="003399"/>
                </a:solidFill>
                <a:latin typeface="Arial Unicode MS"/>
              </a:rPr>
              <a:t>Ligne de référence</a:t>
            </a:r>
            <a:endParaRPr/>
          </a:p>
        </p:txBody>
      </p:sp>
      <p:sp>
        <p:nvSpPr>
          <p:cNvPr id="231" name="CustomShape 7"/>
          <p:cNvSpPr/>
          <p:nvPr/>
        </p:nvSpPr>
        <p:spPr>
          <a:xfrm>
            <a:off x="5584352" y="3351402"/>
            <a:ext cx="1943134" cy="467637"/>
          </a:xfrm>
          <a:prstGeom prst="rect">
            <a:avLst/>
          </a:prstGeom>
          <a:noFill/>
          <a:ln>
            <a:noFill/>
          </a:ln>
        </p:spPr>
        <p:txBody>
          <a:bodyPr wrap="none" lIns="104264" tIns="52132" rIns="104264" bIns="52132" rtlCol="0"/>
          <a:lstStyle/>
          <a:p>
            <a:pPr algn="ctr" rtl="0">
              <a:lnSpc>
                <a:spcPct val="100000"/>
              </a:lnSpc>
            </a:pPr>
            <a:r>
              <a:rPr lang="fr" sz="2400" b="1">
                <a:solidFill>
                  <a:srgbClr val="003399"/>
                </a:solidFill>
                <a:latin typeface="Arial Unicode MS"/>
              </a:rPr>
              <a:t>Log-linéaire</a:t>
            </a:r>
            <a:endParaRPr/>
          </a:p>
        </p:txBody>
      </p:sp>
      <p:sp>
        <p:nvSpPr>
          <p:cNvPr id="232" name="CustomShape 8"/>
          <p:cNvSpPr/>
          <p:nvPr/>
        </p:nvSpPr>
        <p:spPr>
          <a:xfrm>
            <a:off x="6775781" y="1999132"/>
            <a:ext cx="1516724" cy="467637"/>
          </a:xfrm>
          <a:prstGeom prst="rect">
            <a:avLst/>
          </a:prstGeom>
          <a:noFill/>
          <a:ln>
            <a:noFill/>
          </a:ln>
        </p:spPr>
        <p:txBody>
          <a:bodyPr wrap="none" lIns="104264" tIns="52132" rIns="104264" bIns="52132" rtlCol="0"/>
          <a:lstStyle/>
          <a:p>
            <a:pPr algn="ctr" rtl="0">
              <a:lnSpc>
                <a:spcPct val="100000"/>
              </a:lnSpc>
            </a:pPr>
            <a:r>
              <a:rPr lang="fr" sz="2400" b="1">
                <a:solidFill>
                  <a:srgbClr val="003399"/>
                </a:solidFill>
                <a:latin typeface="Arial Unicode MS"/>
              </a:rPr>
              <a:t>Plateau</a:t>
            </a:r>
            <a:endParaRPr/>
          </a:p>
        </p:txBody>
      </p:sp>
      <p:grpSp>
        <p:nvGrpSpPr>
          <p:cNvPr id="14" name="Group 13"/>
          <p:cNvGrpSpPr/>
          <p:nvPr/>
        </p:nvGrpSpPr>
        <p:grpSpPr>
          <a:xfrm>
            <a:off x="15727" y="790100"/>
            <a:ext cx="7967080" cy="715213"/>
            <a:chOff x="15734" y="791928"/>
            <a:chExt cx="7970629" cy="716868"/>
          </a:xfrm>
        </p:grpSpPr>
        <p:sp>
          <p:nvSpPr>
            <p:cNvPr id="15" name="TextBox 14"/>
            <p:cNvSpPr txBox="1"/>
            <p:nvPr/>
          </p:nvSpPr>
          <p:spPr>
            <a:xfrm>
              <a:off x="714608" y="1134213"/>
              <a:ext cx="7271755" cy="374583"/>
            </a:xfrm>
            <a:prstGeom prst="rect">
              <a:avLst/>
            </a:prstGeom>
          </p:spPr>
          <p:style>
            <a:lnRef idx="1">
              <a:schemeClr val="accent2"/>
            </a:lnRef>
            <a:fillRef idx="2">
              <a:schemeClr val="accent2"/>
            </a:fillRef>
            <a:effectRef idx="1">
              <a:schemeClr val="accent2"/>
            </a:effectRef>
            <a:fontRef idx="minor">
              <a:schemeClr val="dk1"/>
            </a:fontRef>
          </p:style>
          <p:txBody>
            <a:bodyPr wrap="none" lIns="95784" tIns="47892" rIns="95784" bIns="47892" rtlCol="0">
              <a:spAutoFit/>
            </a:bodyPr>
            <a:lstStyle/>
            <a:p>
              <a:pPr rtl="0"/>
              <a:r>
                <a:rPr lang="fr" dirty="0">
                  <a:solidFill>
                    <a:srgbClr val="FF0000"/>
                  </a:solidFill>
                  <a:latin typeface="Calibri" pitchFamily="34" charset="0"/>
                  <a:cs typeface="Calibri" pitchFamily="34" charset="0"/>
                </a:rPr>
                <a:t>Cette diapositive </a:t>
              </a:r>
              <a:r>
                <a:rPr lang="fr" dirty="0" smtClean="0">
                  <a:solidFill>
                    <a:srgbClr val="FF0000"/>
                  </a:solidFill>
                  <a:latin typeface="Calibri" pitchFamily="34" charset="0"/>
                  <a:cs typeface="Calibri" pitchFamily="34" charset="0"/>
                </a:rPr>
                <a:t>est </a:t>
              </a:r>
              <a:r>
                <a:rPr lang="fr" dirty="0">
                  <a:solidFill>
                    <a:srgbClr val="FF0000"/>
                  </a:solidFill>
                  <a:latin typeface="Calibri" pitchFamily="34" charset="0"/>
                  <a:cs typeface="Calibri" pitchFamily="34" charset="0"/>
                </a:rPr>
                <a:t>facultative pour les formations aux utilisateurs de base</a:t>
              </a:r>
            </a:p>
          </p:txBody>
        </p:sp>
        <p:pic>
          <p:nvPicPr>
            <p:cNvPr id="16" name="Picture 12" descr="MCj0239013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734" y="791928"/>
              <a:ext cx="740312" cy="67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re 1"/>
          <p:cNvSpPr>
            <a:spLocks noGrp="1"/>
          </p:cNvSpPr>
          <p:nvPr>
            <p:ph type="title"/>
          </p:nvPr>
        </p:nvSpPr>
        <p:spPr/>
        <p:txBody>
          <a:bodyPr rtlCol="0">
            <a:normAutofit fontScale="90000"/>
          </a:bodyPr>
          <a:lstStyle/>
          <a:p>
            <a:pPr rtl="0"/>
            <a:r>
              <a:rPr lang="fr" sz="3000"/>
              <a:t>Courbe de croissance en temps réel : Seuil de cycle (Ct)</a:t>
            </a:r>
            <a:endParaRPr lang="fr-FR" sz="3000" dirty="0"/>
          </a:p>
        </p:txBody>
      </p:sp>
    </p:spTree>
    <p:extLst>
      <p:ext uri="{BB962C8B-B14F-4D97-AF65-F5344CB8AC3E}">
        <p14:creationId xmlns:p14="http://schemas.microsoft.com/office/powerpoint/2010/main" val="2560527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 name="CustomShape 1"/>
          <p:cNvSpPr/>
          <p:nvPr/>
        </p:nvSpPr>
        <p:spPr>
          <a:xfrm>
            <a:off x="0" y="0"/>
            <a:ext cx="10686519" cy="1287619"/>
          </a:xfrm>
          <a:prstGeom prst="rect">
            <a:avLst/>
          </a:prstGeom>
          <a:noFill/>
          <a:ln>
            <a:noFill/>
          </a:ln>
        </p:spPr>
        <p:txBody>
          <a:bodyPr lIns="89883" tIns="44942" rIns="89883" bIns="44942" rtlCol="0"/>
          <a:lstStyle/>
          <a:p>
            <a:pPr algn="ctr" rtl="0">
              <a:lnSpc>
                <a:spcPct val="100000"/>
              </a:lnSpc>
            </a:pPr>
            <a:endParaRPr dirty="0"/>
          </a:p>
        </p:txBody>
      </p:sp>
      <p:grpSp>
        <p:nvGrpSpPr>
          <p:cNvPr id="5" name="Group 4"/>
          <p:cNvGrpSpPr/>
          <p:nvPr/>
        </p:nvGrpSpPr>
        <p:grpSpPr>
          <a:xfrm>
            <a:off x="15727" y="862108"/>
            <a:ext cx="7967080" cy="677544"/>
            <a:chOff x="15734" y="901598"/>
            <a:chExt cx="7970629" cy="679113"/>
          </a:xfrm>
        </p:grpSpPr>
        <p:sp>
          <p:nvSpPr>
            <p:cNvPr id="6" name="TextBox 5"/>
            <p:cNvSpPr txBox="1"/>
            <p:nvPr/>
          </p:nvSpPr>
          <p:spPr>
            <a:xfrm>
              <a:off x="714608" y="1134213"/>
              <a:ext cx="7271755" cy="374583"/>
            </a:xfrm>
            <a:prstGeom prst="rect">
              <a:avLst/>
            </a:prstGeom>
          </p:spPr>
          <p:style>
            <a:lnRef idx="1">
              <a:schemeClr val="accent2"/>
            </a:lnRef>
            <a:fillRef idx="2">
              <a:schemeClr val="accent2"/>
            </a:fillRef>
            <a:effectRef idx="1">
              <a:schemeClr val="accent2"/>
            </a:effectRef>
            <a:fontRef idx="minor">
              <a:schemeClr val="dk1"/>
            </a:fontRef>
          </p:style>
          <p:txBody>
            <a:bodyPr wrap="none" lIns="95784" tIns="47892" rIns="95784" bIns="47892" rtlCol="0">
              <a:spAutoFit/>
            </a:bodyPr>
            <a:lstStyle/>
            <a:p>
              <a:pPr rtl="0"/>
              <a:r>
                <a:rPr lang="fr" dirty="0">
                  <a:solidFill>
                    <a:srgbClr val="FF0000"/>
                  </a:solidFill>
                  <a:latin typeface="Calibri" pitchFamily="34" charset="0"/>
                  <a:cs typeface="Calibri" pitchFamily="34" charset="0"/>
                </a:rPr>
                <a:t>Cette diapositive </a:t>
              </a:r>
              <a:r>
                <a:rPr lang="fr" dirty="0" smtClean="0">
                  <a:solidFill>
                    <a:srgbClr val="FF0000"/>
                  </a:solidFill>
                  <a:latin typeface="Calibri" pitchFamily="34" charset="0"/>
                  <a:cs typeface="Calibri" pitchFamily="34" charset="0"/>
                </a:rPr>
                <a:t>est </a:t>
              </a:r>
              <a:r>
                <a:rPr lang="fr" dirty="0">
                  <a:solidFill>
                    <a:srgbClr val="FF0000"/>
                  </a:solidFill>
                  <a:latin typeface="Calibri" pitchFamily="34" charset="0"/>
                  <a:cs typeface="Calibri" pitchFamily="34" charset="0"/>
                </a:rPr>
                <a:t>facultative pour les formations aux utilisateurs de base</a:t>
              </a:r>
            </a:p>
          </p:txBody>
        </p:sp>
        <p:pic>
          <p:nvPicPr>
            <p:cNvPr id="7" name="Picture 12" descr="MCj0239013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734" y="901598"/>
              <a:ext cx="740312" cy="67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re 1"/>
          <p:cNvSpPr>
            <a:spLocks noGrp="1"/>
          </p:cNvSpPr>
          <p:nvPr>
            <p:ph type="title"/>
          </p:nvPr>
        </p:nvSpPr>
        <p:spPr/>
        <p:txBody>
          <a:bodyPr rtlCol="0">
            <a:normAutofit fontScale="90000"/>
          </a:bodyPr>
          <a:lstStyle/>
          <a:p>
            <a:pPr rtl="0"/>
            <a:r>
              <a:rPr lang="fr" sz="3600" dirty="0"/>
              <a:t>Résultats semi-quantitatifs de Xpert MTB/FRR</a:t>
            </a:r>
            <a:endParaRPr lang="fr-FR" sz="3600" dirty="0"/>
          </a:p>
        </p:txBody>
      </p:sp>
      <p:sp>
        <p:nvSpPr>
          <p:cNvPr id="3" name="Espace réservé du contenu 2"/>
          <p:cNvSpPr>
            <a:spLocks noGrp="1"/>
          </p:cNvSpPr>
          <p:nvPr>
            <p:ph idx="1"/>
          </p:nvPr>
        </p:nvSpPr>
        <p:spPr>
          <a:xfrm>
            <a:off x="735807" y="1629252"/>
            <a:ext cx="9619774" cy="4439703"/>
          </a:xfrm>
        </p:spPr>
        <p:txBody>
          <a:bodyPr rtlCol="0"/>
          <a:lstStyle/>
          <a:p>
            <a:pPr marL="124796" indent="0" rtl="0">
              <a:buNone/>
            </a:pPr>
            <a:r>
              <a:rPr lang="fr">
                <a:solidFill>
                  <a:srgbClr val="474B78"/>
                </a:solidFill>
              </a:rPr>
              <a:t>Selon la valeur de Ct de la cible MTB, le résultat MTB apparaît sous la forme :</a:t>
            </a:r>
          </a:p>
          <a:p>
            <a:pPr rtl="0"/>
            <a:r>
              <a:rPr lang="fr"/>
              <a:t> Élevé (moins de 16 cycles) </a:t>
            </a:r>
          </a:p>
          <a:p>
            <a:pPr rtl="0"/>
            <a:r>
              <a:rPr lang="fr"/>
              <a:t> Modéré (de 16 à 22 cycles)</a:t>
            </a:r>
          </a:p>
          <a:p>
            <a:pPr rtl="0"/>
            <a:r>
              <a:rPr lang="fr"/>
              <a:t> Faible (du 23 au 28 cycles)</a:t>
            </a:r>
          </a:p>
          <a:p>
            <a:pPr rtl="0"/>
            <a:r>
              <a:rPr lang="fr"/>
              <a:t> Très faible (plus de 28 cycles)</a:t>
            </a:r>
          </a:p>
          <a:p>
            <a:pPr rtl="0"/>
            <a:endParaRPr lang="en-US" dirty="0"/>
          </a:p>
          <a:p>
            <a:pPr rtl="0"/>
            <a:endParaRPr lang="en-US" dirty="0"/>
          </a:p>
          <a:p>
            <a:pPr rtl="0"/>
            <a:endParaRPr lang="fr-FR" dirty="0"/>
          </a:p>
        </p:txBody>
      </p:sp>
    </p:spTree>
    <p:extLst>
      <p:ext uri="{BB962C8B-B14F-4D97-AF65-F5344CB8AC3E}">
        <p14:creationId xmlns:p14="http://schemas.microsoft.com/office/powerpoint/2010/main" val="150462605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rtl="0"/>
            <a:r>
              <a:rPr lang="fr" dirty="0" smtClean="0"/>
              <a:t>Contenu de ce </a:t>
            </a:r>
            <a:r>
              <a:rPr lang="fr" dirty="0"/>
              <a:t>module</a:t>
            </a:r>
            <a:endParaRPr lang="fr-FR" dirty="0"/>
          </a:p>
        </p:txBody>
      </p:sp>
      <p:sp>
        <p:nvSpPr>
          <p:cNvPr id="5" name="Espace réservé du contenu 4"/>
          <p:cNvSpPr>
            <a:spLocks noGrp="1"/>
          </p:cNvSpPr>
          <p:nvPr>
            <p:ph idx="1"/>
          </p:nvPr>
        </p:nvSpPr>
        <p:spPr/>
        <p:txBody>
          <a:bodyPr rtlCol="0"/>
          <a:lstStyle/>
          <a:p>
            <a:pPr rtl="0"/>
            <a:r>
              <a:rPr lang="fr" sz="2800" dirty="0">
                <a:latin typeface="Calibri" panose="020F0502020204030204" pitchFamily="34" charset="0"/>
                <a:cs typeface="Calibri" panose="020F0502020204030204" pitchFamily="34" charset="0"/>
              </a:rPr>
              <a:t>Visualiser les résultats des tests</a:t>
            </a:r>
          </a:p>
          <a:p>
            <a:pPr rtl="0"/>
            <a:endParaRPr lang="en-US" sz="2800" dirty="0">
              <a:latin typeface="Calibri" panose="020F0502020204030204" pitchFamily="34" charset="0"/>
              <a:cs typeface="Calibri" panose="020F0502020204030204" pitchFamily="34" charset="0"/>
            </a:endParaRPr>
          </a:p>
          <a:p>
            <a:pPr rtl="0"/>
            <a:r>
              <a:rPr lang="fr" sz="2800" dirty="0">
                <a:latin typeface="Calibri" panose="020F0502020204030204" pitchFamily="34" charset="0"/>
                <a:cs typeface="Calibri" panose="020F0502020204030204" pitchFamily="34" charset="0"/>
              </a:rPr>
              <a:t>Motifs pour répéter un test</a:t>
            </a:r>
          </a:p>
          <a:p>
            <a:pPr rtl="0"/>
            <a:endParaRPr lang="en-US" sz="2800" dirty="0">
              <a:latin typeface="Calibri" panose="020F0502020204030204" pitchFamily="34" charset="0"/>
              <a:cs typeface="Calibri" panose="020F0502020204030204" pitchFamily="34" charset="0"/>
            </a:endParaRPr>
          </a:p>
          <a:p>
            <a:pPr rtl="0"/>
            <a:r>
              <a:rPr lang="fr" sz="2800" dirty="0">
                <a:latin typeface="Calibri" panose="020F0502020204030204" pitchFamily="34" charset="0"/>
                <a:cs typeface="Calibri" panose="020F0502020204030204" pitchFamily="34" charset="0"/>
              </a:rPr>
              <a:t>Générer les rapports</a:t>
            </a:r>
            <a:endParaRPr lang="en-US" sz="28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747165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4" name="Picture 2"/>
          <p:cNvPicPr/>
          <p:nvPr/>
        </p:nvPicPr>
        <p:blipFill>
          <a:blip r:embed="rId2" cstate="print"/>
          <a:stretch>
            <a:fillRect/>
          </a:stretch>
        </p:blipFill>
        <p:spPr>
          <a:xfrm>
            <a:off x="866854" y="1740611"/>
            <a:ext cx="9106103" cy="3458075"/>
          </a:xfrm>
          <a:prstGeom prst="rect">
            <a:avLst/>
          </a:prstGeom>
          <a:ln>
            <a:noFill/>
          </a:ln>
        </p:spPr>
      </p:pic>
      <p:sp>
        <p:nvSpPr>
          <p:cNvPr id="235" name="CustomShape 1"/>
          <p:cNvSpPr/>
          <p:nvPr/>
        </p:nvSpPr>
        <p:spPr>
          <a:xfrm>
            <a:off x="1999454" y="6364188"/>
            <a:ext cx="7593337" cy="331153"/>
          </a:xfrm>
          <a:prstGeom prst="rect">
            <a:avLst/>
          </a:prstGeom>
          <a:noFill/>
          <a:ln>
            <a:noFill/>
          </a:ln>
        </p:spPr>
        <p:txBody>
          <a:bodyPr lIns="89883" tIns="44942" rIns="89883" bIns="44942" rtlCol="0"/>
          <a:lstStyle/>
          <a:p>
            <a:pPr rtl="0">
              <a:lnSpc>
                <a:spcPct val="100000"/>
              </a:lnSpc>
            </a:pPr>
            <a:r>
              <a:rPr lang="fr" sz="1600" dirty="0">
                <a:solidFill>
                  <a:srgbClr val="000000"/>
                </a:solidFill>
                <a:latin typeface="Arial"/>
              </a:rPr>
              <a:t>Source du graphique : </a:t>
            </a:r>
            <a:r>
              <a:rPr lang="fr" sz="1600" i="1" dirty="0">
                <a:solidFill>
                  <a:srgbClr val="000000"/>
                </a:solidFill>
                <a:latin typeface="Arial"/>
              </a:rPr>
              <a:t>http://depts.washington.edu/genomelb/RTPCR20graphSml.gif</a:t>
            </a:r>
            <a:endParaRPr dirty="0"/>
          </a:p>
        </p:txBody>
      </p:sp>
      <p:sp>
        <p:nvSpPr>
          <p:cNvPr id="237" name="Line 3"/>
          <p:cNvSpPr/>
          <p:nvPr/>
        </p:nvSpPr>
        <p:spPr>
          <a:xfrm flipH="1">
            <a:off x="4585437" y="4883695"/>
            <a:ext cx="3239" cy="600171"/>
          </a:xfrm>
          <a:prstGeom prst="line">
            <a:avLst/>
          </a:prstGeom>
          <a:ln w="38160">
            <a:solidFill>
              <a:srgbClr val="FF0000"/>
            </a:solidFill>
            <a:round/>
          </a:ln>
        </p:spPr>
      </p:sp>
      <p:sp>
        <p:nvSpPr>
          <p:cNvPr id="238" name="Line 4"/>
          <p:cNvSpPr/>
          <p:nvPr/>
        </p:nvSpPr>
        <p:spPr>
          <a:xfrm>
            <a:off x="5683668" y="4902732"/>
            <a:ext cx="20871" cy="1021475"/>
          </a:xfrm>
          <a:prstGeom prst="line">
            <a:avLst/>
          </a:prstGeom>
          <a:ln w="38160">
            <a:solidFill>
              <a:srgbClr val="FF0000"/>
            </a:solidFill>
            <a:round/>
          </a:ln>
        </p:spPr>
      </p:sp>
      <p:sp>
        <p:nvSpPr>
          <p:cNvPr id="239" name="Line 5"/>
          <p:cNvSpPr/>
          <p:nvPr/>
        </p:nvSpPr>
        <p:spPr>
          <a:xfrm>
            <a:off x="6788016" y="4912429"/>
            <a:ext cx="19431" cy="1436674"/>
          </a:xfrm>
          <a:prstGeom prst="line">
            <a:avLst/>
          </a:prstGeom>
          <a:ln w="38160">
            <a:solidFill>
              <a:srgbClr val="FF0000"/>
            </a:solidFill>
            <a:round/>
          </a:ln>
        </p:spPr>
      </p:sp>
      <p:sp>
        <p:nvSpPr>
          <p:cNvPr id="240" name="CustomShape 6"/>
          <p:cNvSpPr/>
          <p:nvPr/>
        </p:nvSpPr>
        <p:spPr>
          <a:xfrm>
            <a:off x="735807" y="5216645"/>
            <a:ext cx="4045417" cy="392571"/>
          </a:xfrm>
          <a:prstGeom prst="rect">
            <a:avLst/>
          </a:prstGeom>
          <a:noFill/>
          <a:ln>
            <a:noFill/>
          </a:ln>
        </p:spPr>
        <p:txBody>
          <a:bodyPr lIns="89883" tIns="44942" rIns="89883" bIns="44942" rtlCol="0"/>
          <a:lstStyle/>
          <a:p>
            <a:pPr rtl="0">
              <a:lnSpc>
                <a:spcPct val="100000"/>
              </a:lnSpc>
            </a:pPr>
            <a:r>
              <a:rPr lang="fr" sz="2000" b="1" dirty="0">
                <a:solidFill>
                  <a:srgbClr val="000066"/>
                </a:solidFill>
                <a:latin typeface="Arial"/>
              </a:rPr>
              <a:t>CT &lt; 16 : MTB détectée élevée</a:t>
            </a:r>
            <a:endParaRPr dirty="0"/>
          </a:p>
        </p:txBody>
      </p:sp>
      <p:sp>
        <p:nvSpPr>
          <p:cNvPr id="241" name="CustomShape 7"/>
          <p:cNvSpPr/>
          <p:nvPr/>
        </p:nvSpPr>
        <p:spPr>
          <a:xfrm>
            <a:off x="1239863" y="5604547"/>
            <a:ext cx="4520207" cy="392571"/>
          </a:xfrm>
          <a:prstGeom prst="rect">
            <a:avLst/>
          </a:prstGeom>
          <a:noFill/>
          <a:ln>
            <a:noFill/>
          </a:ln>
        </p:spPr>
        <p:txBody>
          <a:bodyPr lIns="89883" tIns="44942" rIns="89883" bIns="44942" rtlCol="0"/>
          <a:lstStyle/>
          <a:p>
            <a:pPr rtl="0">
              <a:lnSpc>
                <a:spcPct val="100000"/>
              </a:lnSpc>
            </a:pPr>
            <a:r>
              <a:rPr lang="fr" sz="2000" b="1" dirty="0">
                <a:solidFill>
                  <a:srgbClr val="000066"/>
                </a:solidFill>
                <a:latin typeface="Arial"/>
              </a:rPr>
              <a:t>CT 16 – 22 : MTB détectée modérée</a:t>
            </a:r>
            <a:endParaRPr dirty="0"/>
          </a:p>
        </p:txBody>
      </p:sp>
      <p:sp>
        <p:nvSpPr>
          <p:cNvPr id="242" name="CustomShape 8"/>
          <p:cNvSpPr/>
          <p:nvPr/>
        </p:nvSpPr>
        <p:spPr>
          <a:xfrm>
            <a:off x="2804949" y="5971617"/>
            <a:ext cx="4195553" cy="392571"/>
          </a:xfrm>
          <a:prstGeom prst="rect">
            <a:avLst/>
          </a:prstGeom>
          <a:noFill/>
          <a:ln>
            <a:noFill/>
          </a:ln>
        </p:spPr>
        <p:txBody>
          <a:bodyPr lIns="89883" tIns="44942" rIns="89883" bIns="44942" rtlCol="0"/>
          <a:lstStyle/>
          <a:p>
            <a:pPr rtl="0">
              <a:lnSpc>
                <a:spcPct val="100000"/>
              </a:lnSpc>
            </a:pPr>
            <a:r>
              <a:rPr lang="fr" sz="2000" b="1">
                <a:solidFill>
                  <a:srgbClr val="000066"/>
                </a:solidFill>
                <a:latin typeface="Arial"/>
              </a:rPr>
              <a:t>Ct  22 – 28 : MTB détectée faible</a:t>
            </a:r>
            <a:endParaRPr/>
          </a:p>
        </p:txBody>
      </p:sp>
      <p:sp>
        <p:nvSpPr>
          <p:cNvPr id="243" name="CustomShape 9"/>
          <p:cNvSpPr/>
          <p:nvPr/>
        </p:nvSpPr>
        <p:spPr>
          <a:xfrm>
            <a:off x="6902085" y="5248252"/>
            <a:ext cx="3492244" cy="696787"/>
          </a:xfrm>
          <a:prstGeom prst="rect">
            <a:avLst/>
          </a:prstGeom>
          <a:noFill/>
          <a:ln>
            <a:noFill/>
          </a:ln>
        </p:spPr>
        <p:txBody>
          <a:bodyPr lIns="89883" tIns="44942" rIns="89883" bIns="44942" rtlCol="0"/>
          <a:lstStyle/>
          <a:p>
            <a:pPr rtl="0">
              <a:lnSpc>
                <a:spcPct val="100000"/>
              </a:lnSpc>
            </a:pPr>
            <a:r>
              <a:rPr lang="fr" sz="2000" b="1">
                <a:solidFill>
                  <a:srgbClr val="000066"/>
                </a:solidFill>
                <a:latin typeface="Arial"/>
              </a:rPr>
              <a:t>CT &gt; 28 : MTB détectée très faible </a:t>
            </a:r>
            <a:endParaRPr/>
          </a:p>
        </p:txBody>
      </p:sp>
      <p:grpSp>
        <p:nvGrpSpPr>
          <p:cNvPr id="13" name="Group 12"/>
          <p:cNvGrpSpPr/>
          <p:nvPr/>
        </p:nvGrpSpPr>
        <p:grpSpPr>
          <a:xfrm>
            <a:off x="15727" y="862107"/>
            <a:ext cx="7967080" cy="677545"/>
            <a:chOff x="15734" y="864102"/>
            <a:chExt cx="7970629" cy="679113"/>
          </a:xfrm>
        </p:grpSpPr>
        <p:sp>
          <p:nvSpPr>
            <p:cNvPr id="14" name="TextBox 13"/>
            <p:cNvSpPr txBox="1"/>
            <p:nvPr/>
          </p:nvSpPr>
          <p:spPr>
            <a:xfrm>
              <a:off x="714608" y="1134213"/>
              <a:ext cx="7271755" cy="374583"/>
            </a:xfrm>
            <a:prstGeom prst="rect">
              <a:avLst/>
            </a:prstGeom>
          </p:spPr>
          <p:style>
            <a:lnRef idx="1">
              <a:schemeClr val="accent2"/>
            </a:lnRef>
            <a:fillRef idx="2">
              <a:schemeClr val="accent2"/>
            </a:fillRef>
            <a:effectRef idx="1">
              <a:schemeClr val="accent2"/>
            </a:effectRef>
            <a:fontRef idx="minor">
              <a:schemeClr val="dk1"/>
            </a:fontRef>
          </p:style>
          <p:txBody>
            <a:bodyPr wrap="none" lIns="95784" tIns="47892" rIns="95784" bIns="47892" rtlCol="0">
              <a:spAutoFit/>
            </a:bodyPr>
            <a:lstStyle/>
            <a:p>
              <a:pPr rtl="0"/>
              <a:r>
                <a:rPr lang="fr" dirty="0">
                  <a:solidFill>
                    <a:srgbClr val="FF0000"/>
                  </a:solidFill>
                  <a:latin typeface="Calibri" pitchFamily="34" charset="0"/>
                  <a:cs typeface="Calibri" pitchFamily="34" charset="0"/>
                </a:rPr>
                <a:t>Cette diapositive </a:t>
              </a:r>
              <a:r>
                <a:rPr lang="fr" dirty="0" smtClean="0">
                  <a:solidFill>
                    <a:srgbClr val="FF0000"/>
                  </a:solidFill>
                  <a:latin typeface="Calibri" pitchFamily="34" charset="0"/>
                  <a:cs typeface="Calibri" pitchFamily="34" charset="0"/>
                </a:rPr>
                <a:t>est </a:t>
              </a:r>
              <a:r>
                <a:rPr lang="fr" dirty="0">
                  <a:solidFill>
                    <a:srgbClr val="FF0000"/>
                  </a:solidFill>
                  <a:latin typeface="Calibri" pitchFamily="34" charset="0"/>
                  <a:cs typeface="Calibri" pitchFamily="34" charset="0"/>
                </a:rPr>
                <a:t>facultative pour les formations aux utilisateurs de base</a:t>
              </a:r>
            </a:p>
          </p:txBody>
        </p:sp>
        <p:pic>
          <p:nvPicPr>
            <p:cNvPr id="15" name="Picture 12" descr="MCj0239013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734" y="864102"/>
              <a:ext cx="740312" cy="67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re 1"/>
          <p:cNvSpPr>
            <a:spLocks noGrp="1"/>
          </p:cNvSpPr>
          <p:nvPr>
            <p:ph type="title"/>
          </p:nvPr>
        </p:nvSpPr>
        <p:spPr/>
        <p:txBody>
          <a:bodyPr rtlCol="0">
            <a:normAutofit fontScale="90000"/>
          </a:bodyPr>
          <a:lstStyle/>
          <a:p>
            <a:pPr rtl="0"/>
            <a:r>
              <a:rPr lang="fr" sz="3600"/>
              <a:t>Résultats semi-quantitatifs de Xpert MTB/FRR</a:t>
            </a:r>
            <a:endParaRPr lang="fr-FR" sz="3600" dirty="0"/>
          </a:p>
        </p:txBody>
      </p:sp>
    </p:spTree>
    <p:extLst>
      <p:ext uri="{BB962C8B-B14F-4D97-AF65-F5344CB8AC3E}">
        <p14:creationId xmlns:p14="http://schemas.microsoft.com/office/powerpoint/2010/main" val="765008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5" name="Picture 3"/>
          <p:cNvPicPr/>
          <p:nvPr/>
        </p:nvPicPr>
        <p:blipFill>
          <a:blip r:embed="rId2" cstate="print"/>
          <a:stretch>
            <a:fillRect/>
          </a:stretch>
        </p:blipFill>
        <p:spPr>
          <a:xfrm>
            <a:off x="2341477" y="1792965"/>
            <a:ext cx="5373486" cy="2302271"/>
          </a:xfrm>
          <a:prstGeom prst="rect">
            <a:avLst/>
          </a:prstGeom>
          <a:ln w="9360">
            <a:noFill/>
          </a:ln>
        </p:spPr>
      </p:pic>
      <p:pic>
        <p:nvPicPr>
          <p:cNvPr id="346" name="Picture 4"/>
          <p:cNvPicPr/>
          <p:nvPr/>
        </p:nvPicPr>
        <p:blipFill>
          <a:blip r:embed="rId3" cstate="print"/>
          <a:stretch>
            <a:fillRect/>
          </a:stretch>
        </p:blipFill>
        <p:spPr>
          <a:xfrm>
            <a:off x="2396892" y="4360661"/>
            <a:ext cx="5334983" cy="2266713"/>
          </a:xfrm>
          <a:prstGeom prst="rect">
            <a:avLst/>
          </a:prstGeom>
          <a:ln w="9360">
            <a:noFill/>
          </a:ln>
        </p:spPr>
      </p:pic>
      <p:sp>
        <p:nvSpPr>
          <p:cNvPr id="347" name="CustomShape 2"/>
          <p:cNvSpPr/>
          <p:nvPr/>
        </p:nvSpPr>
        <p:spPr>
          <a:xfrm>
            <a:off x="162052" y="1926576"/>
            <a:ext cx="2456266" cy="1183101"/>
          </a:xfrm>
          <a:prstGeom prst="rect">
            <a:avLst/>
          </a:prstGeom>
          <a:noFill/>
          <a:ln>
            <a:noFill/>
          </a:ln>
        </p:spPr>
        <p:txBody>
          <a:bodyPr lIns="89883" tIns="44942" rIns="89883" bIns="44942" rtlCol="0"/>
          <a:lstStyle/>
          <a:p>
            <a:pPr rtl="0">
              <a:lnSpc>
                <a:spcPct val="150000"/>
              </a:lnSpc>
            </a:pPr>
            <a:r>
              <a:rPr lang="fr" sz="2800">
                <a:solidFill>
                  <a:srgbClr val="000066"/>
                </a:solidFill>
                <a:latin typeface="Calibri" panose="020F0502020204030204" pitchFamily="34" charset="0"/>
                <a:cs typeface="Calibri" panose="020F0502020204030204" pitchFamily="34" charset="0"/>
              </a:rPr>
              <a:t>SPC positif</a:t>
            </a:r>
            <a:endParaRPr sz="2000" dirty="0">
              <a:latin typeface="Calibri" panose="020F0502020204030204" pitchFamily="34" charset="0"/>
              <a:cs typeface="Calibri" panose="020F0502020204030204" pitchFamily="34" charset="0"/>
            </a:endParaRPr>
          </a:p>
          <a:p>
            <a:pPr rtl="0">
              <a:lnSpc>
                <a:spcPct val="150000"/>
              </a:lnSpc>
            </a:pPr>
            <a:endParaRPr sz="2000" dirty="0">
              <a:latin typeface="Calibri" panose="020F0502020204030204" pitchFamily="34" charset="0"/>
              <a:cs typeface="Calibri" panose="020F0502020204030204" pitchFamily="34" charset="0"/>
            </a:endParaRPr>
          </a:p>
        </p:txBody>
      </p:sp>
      <p:sp>
        <p:nvSpPr>
          <p:cNvPr id="348" name="CustomShape 3"/>
          <p:cNvSpPr/>
          <p:nvPr/>
        </p:nvSpPr>
        <p:spPr>
          <a:xfrm>
            <a:off x="2143205" y="2461378"/>
            <a:ext cx="3764283" cy="406938"/>
          </a:xfrm>
          <a:prstGeom prst="straightConnector1">
            <a:avLst/>
          </a:prstGeom>
          <a:solidFill>
            <a:srgbClr val="FBDF53"/>
          </a:solidFill>
          <a:ln w="38160">
            <a:solidFill>
              <a:srgbClr val="FF0000"/>
            </a:solidFill>
            <a:round/>
            <a:tailEnd type="arrow" w="med" len="med"/>
          </a:ln>
        </p:spPr>
      </p:sp>
      <p:sp>
        <p:nvSpPr>
          <p:cNvPr id="349" name="CustomShape 4"/>
          <p:cNvSpPr/>
          <p:nvPr/>
        </p:nvSpPr>
        <p:spPr>
          <a:xfrm>
            <a:off x="7820756" y="1816670"/>
            <a:ext cx="2640863" cy="1182383"/>
          </a:xfrm>
          <a:prstGeom prst="rect">
            <a:avLst/>
          </a:prstGeom>
          <a:noFill/>
          <a:ln>
            <a:noFill/>
          </a:ln>
        </p:spPr>
        <p:txBody>
          <a:bodyPr lIns="89883" tIns="44942" rIns="89883" bIns="44942" rtlCol="0"/>
          <a:lstStyle/>
          <a:p>
            <a:pPr rtl="0">
              <a:lnSpc>
                <a:spcPct val="150000"/>
              </a:lnSpc>
            </a:pPr>
            <a:endParaRPr sz="2000">
              <a:latin typeface="Calibri" panose="020F0502020204030204" pitchFamily="34" charset="0"/>
              <a:cs typeface="Calibri" panose="020F0502020204030204" pitchFamily="34" charset="0"/>
            </a:endParaRPr>
          </a:p>
          <a:p>
            <a:pPr rtl="0">
              <a:lnSpc>
                <a:spcPct val="150000"/>
              </a:lnSpc>
            </a:pPr>
            <a:r>
              <a:rPr lang="fr" sz="2800">
                <a:solidFill>
                  <a:srgbClr val="000066"/>
                </a:solidFill>
                <a:latin typeface="Calibri" panose="020F0502020204030204" pitchFamily="34" charset="0"/>
                <a:cs typeface="Calibri" panose="020F0502020204030204" pitchFamily="34" charset="0"/>
              </a:rPr>
              <a:t>Cible négative </a:t>
            </a:r>
            <a:endParaRPr sz="2000">
              <a:latin typeface="Calibri" panose="020F0502020204030204" pitchFamily="34" charset="0"/>
              <a:cs typeface="Calibri" panose="020F0502020204030204" pitchFamily="34" charset="0"/>
            </a:endParaRPr>
          </a:p>
        </p:txBody>
      </p:sp>
      <p:sp>
        <p:nvSpPr>
          <p:cNvPr id="350" name="CustomShape 5"/>
          <p:cNvSpPr/>
          <p:nvPr/>
        </p:nvSpPr>
        <p:spPr>
          <a:xfrm flipH="1">
            <a:off x="6269847" y="3011984"/>
            <a:ext cx="1463468" cy="501040"/>
          </a:xfrm>
          <a:prstGeom prst="straightConnector1">
            <a:avLst/>
          </a:prstGeom>
          <a:solidFill>
            <a:srgbClr val="FBDF53"/>
          </a:solidFill>
          <a:ln w="38160">
            <a:solidFill>
              <a:srgbClr val="FF0000"/>
            </a:solidFill>
            <a:round/>
            <a:tailEnd type="arrow" w="med" len="med"/>
          </a:ln>
        </p:spPr>
      </p:sp>
      <p:sp>
        <p:nvSpPr>
          <p:cNvPr id="351" name="CustomShape 6"/>
          <p:cNvSpPr/>
          <p:nvPr/>
        </p:nvSpPr>
        <p:spPr>
          <a:xfrm>
            <a:off x="7858179" y="4359584"/>
            <a:ext cx="2456266" cy="1182383"/>
          </a:xfrm>
          <a:prstGeom prst="rect">
            <a:avLst/>
          </a:prstGeom>
          <a:noFill/>
          <a:ln>
            <a:noFill/>
          </a:ln>
        </p:spPr>
        <p:txBody>
          <a:bodyPr lIns="89883" tIns="44942" rIns="89883" bIns="44942" rtlCol="0"/>
          <a:lstStyle/>
          <a:p>
            <a:pPr rtl="0">
              <a:lnSpc>
                <a:spcPct val="150000"/>
              </a:lnSpc>
            </a:pPr>
            <a:r>
              <a:rPr lang="fr" sz="2800">
                <a:solidFill>
                  <a:srgbClr val="000066"/>
                </a:solidFill>
                <a:latin typeface="Calibri" panose="020F0502020204030204" pitchFamily="34" charset="0"/>
                <a:cs typeface="Calibri" panose="020F0502020204030204" pitchFamily="34" charset="0"/>
              </a:rPr>
              <a:t>SPC négatif</a:t>
            </a:r>
            <a:endParaRPr sz="2000">
              <a:latin typeface="Calibri" panose="020F0502020204030204" pitchFamily="34" charset="0"/>
              <a:cs typeface="Calibri" panose="020F0502020204030204" pitchFamily="34" charset="0"/>
            </a:endParaRPr>
          </a:p>
          <a:p>
            <a:pPr rtl="0">
              <a:lnSpc>
                <a:spcPct val="150000"/>
              </a:lnSpc>
            </a:pPr>
            <a:endParaRPr sz="2000">
              <a:latin typeface="Calibri" panose="020F0502020204030204" pitchFamily="34" charset="0"/>
              <a:cs typeface="Calibri" panose="020F0502020204030204" pitchFamily="34" charset="0"/>
            </a:endParaRPr>
          </a:p>
        </p:txBody>
      </p:sp>
      <p:sp>
        <p:nvSpPr>
          <p:cNvPr id="352" name="CustomShape 7"/>
          <p:cNvSpPr/>
          <p:nvPr/>
        </p:nvSpPr>
        <p:spPr>
          <a:xfrm>
            <a:off x="0" y="3824782"/>
            <a:ext cx="2640863" cy="1182383"/>
          </a:xfrm>
          <a:prstGeom prst="rect">
            <a:avLst/>
          </a:prstGeom>
          <a:noFill/>
          <a:ln>
            <a:noFill/>
          </a:ln>
        </p:spPr>
        <p:txBody>
          <a:bodyPr lIns="89883" tIns="44942" rIns="89883" bIns="44942" rtlCol="0"/>
          <a:lstStyle/>
          <a:p>
            <a:pPr rtl="0">
              <a:lnSpc>
                <a:spcPct val="150000"/>
              </a:lnSpc>
            </a:pPr>
            <a:endParaRPr sz="2000">
              <a:latin typeface="Calibri" panose="020F0502020204030204" pitchFamily="34" charset="0"/>
              <a:cs typeface="Calibri" panose="020F0502020204030204" pitchFamily="34" charset="0"/>
            </a:endParaRPr>
          </a:p>
          <a:p>
            <a:pPr rtl="0">
              <a:lnSpc>
                <a:spcPct val="150000"/>
              </a:lnSpc>
            </a:pPr>
            <a:r>
              <a:rPr lang="fr" sz="2800">
                <a:solidFill>
                  <a:srgbClr val="000066"/>
                </a:solidFill>
                <a:latin typeface="Calibri" panose="020F0502020204030204" pitchFamily="34" charset="0"/>
                <a:cs typeface="Calibri" panose="020F0502020204030204" pitchFamily="34" charset="0"/>
              </a:rPr>
              <a:t>Cible positive </a:t>
            </a:r>
            <a:endParaRPr sz="2000">
              <a:latin typeface="Calibri" panose="020F0502020204030204" pitchFamily="34" charset="0"/>
              <a:cs typeface="Calibri" panose="020F0502020204030204" pitchFamily="34" charset="0"/>
            </a:endParaRPr>
          </a:p>
        </p:txBody>
      </p:sp>
      <p:sp>
        <p:nvSpPr>
          <p:cNvPr id="353" name="CustomShape 8"/>
          <p:cNvSpPr/>
          <p:nvPr/>
        </p:nvSpPr>
        <p:spPr>
          <a:xfrm>
            <a:off x="1728310" y="4973044"/>
            <a:ext cx="3764283" cy="406938"/>
          </a:xfrm>
          <a:prstGeom prst="straightConnector1">
            <a:avLst/>
          </a:prstGeom>
          <a:solidFill>
            <a:srgbClr val="FBDF53"/>
          </a:solidFill>
          <a:ln w="38160">
            <a:solidFill>
              <a:srgbClr val="FF0000"/>
            </a:solidFill>
            <a:round/>
            <a:tailEnd type="arrow" w="med" len="med"/>
          </a:ln>
        </p:spPr>
      </p:sp>
      <p:sp>
        <p:nvSpPr>
          <p:cNvPr id="354" name="CustomShape 9"/>
          <p:cNvSpPr/>
          <p:nvPr/>
        </p:nvSpPr>
        <p:spPr>
          <a:xfrm flipH="1">
            <a:off x="6143543" y="4973044"/>
            <a:ext cx="1930900" cy="1245597"/>
          </a:xfrm>
          <a:prstGeom prst="straightConnector1">
            <a:avLst/>
          </a:prstGeom>
          <a:solidFill>
            <a:srgbClr val="FBDF53"/>
          </a:solidFill>
          <a:ln w="38160">
            <a:solidFill>
              <a:srgbClr val="FF0000"/>
            </a:solidFill>
            <a:round/>
            <a:tailEnd type="arrow" w="med" len="med"/>
          </a:ln>
        </p:spPr>
      </p:sp>
      <p:grpSp>
        <p:nvGrpSpPr>
          <p:cNvPr id="14" name="Group 13"/>
          <p:cNvGrpSpPr/>
          <p:nvPr/>
        </p:nvGrpSpPr>
        <p:grpSpPr>
          <a:xfrm>
            <a:off x="15727" y="1078132"/>
            <a:ext cx="7914181" cy="677544"/>
            <a:chOff x="15734" y="901598"/>
            <a:chExt cx="7917707" cy="679113"/>
          </a:xfrm>
        </p:grpSpPr>
        <p:sp>
          <p:nvSpPr>
            <p:cNvPr id="15" name="TextBox 14"/>
            <p:cNvSpPr txBox="1"/>
            <p:nvPr/>
          </p:nvSpPr>
          <p:spPr>
            <a:xfrm>
              <a:off x="714608" y="1134213"/>
              <a:ext cx="7218833" cy="374583"/>
            </a:xfrm>
            <a:prstGeom prst="rect">
              <a:avLst/>
            </a:prstGeom>
          </p:spPr>
          <p:style>
            <a:lnRef idx="1">
              <a:schemeClr val="accent2"/>
            </a:lnRef>
            <a:fillRef idx="2">
              <a:schemeClr val="accent2"/>
            </a:fillRef>
            <a:effectRef idx="1">
              <a:schemeClr val="accent2"/>
            </a:effectRef>
            <a:fontRef idx="minor">
              <a:schemeClr val="dk1"/>
            </a:fontRef>
          </p:style>
          <p:txBody>
            <a:bodyPr wrap="none" lIns="95784" tIns="47892" rIns="95784" bIns="47892" rtlCol="0">
              <a:spAutoFit/>
            </a:bodyPr>
            <a:lstStyle/>
            <a:p>
              <a:pPr rtl="0"/>
              <a:r>
                <a:rPr lang="fr" dirty="0">
                  <a:solidFill>
                    <a:srgbClr val="FF0000"/>
                  </a:solidFill>
                  <a:latin typeface="Calibri" pitchFamily="34" charset="0"/>
                  <a:cs typeface="Calibri" pitchFamily="34" charset="0"/>
                </a:rPr>
                <a:t>Cette diapositive </a:t>
              </a:r>
              <a:r>
                <a:rPr lang="fr" dirty="0" smtClean="0">
                  <a:solidFill>
                    <a:srgbClr val="FF0000"/>
                  </a:solidFill>
                  <a:latin typeface="Calibri" pitchFamily="34" charset="0"/>
                  <a:cs typeface="Calibri" pitchFamily="34" charset="0"/>
                </a:rPr>
                <a:t>est facultative </a:t>
              </a:r>
              <a:r>
                <a:rPr lang="fr" dirty="0">
                  <a:solidFill>
                    <a:srgbClr val="FF0000"/>
                  </a:solidFill>
                  <a:latin typeface="Calibri" pitchFamily="34" charset="0"/>
                  <a:cs typeface="Calibri" pitchFamily="34" charset="0"/>
                </a:rPr>
                <a:t>pour les formations aux utilisateurs de base</a:t>
              </a:r>
            </a:p>
          </p:txBody>
        </p:sp>
        <p:pic>
          <p:nvPicPr>
            <p:cNvPr id="16" name="Picture 12" descr="MCj02390130000[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734" y="901598"/>
              <a:ext cx="740312" cy="67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re 1"/>
          <p:cNvSpPr>
            <a:spLocks noGrp="1"/>
          </p:cNvSpPr>
          <p:nvPr>
            <p:ph type="title"/>
          </p:nvPr>
        </p:nvSpPr>
        <p:spPr>
          <a:xfrm>
            <a:off x="534432" y="302102"/>
            <a:ext cx="10154206" cy="1014325"/>
          </a:xfrm>
        </p:spPr>
        <p:txBody>
          <a:bodyPr rtlCol="0">
            <a:normAutofit fontScale="90000"/>
          </a:bodyPr>
          <a:lstStyle/>
          <a:p>
            <a:pPr rtl="0"/>
            <a:r>
              <a:rPr lang="fr" dirty="0"/>
              <a:t>Contrôle du traitement de l’échantillon : passé</a:t>
            </a:r>
            <a:endParaRPr lang="fr-FR" dirty="0"/>
          </a:p>
        </p:txBody>
      </p:sp>
    </p:spTree>
    <p:extLst>
      <p:ext uri="{BB962C8B-B14F-4D97-AF65-F5344CB8AC3E}">
        <p14:creationId xmlns:p14="http://schemas.microsoft.com/office/powerpoint/2010/main" val="413326570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 name="Picture 2"/>
          <p:cNvPicPr/>
          <p:nvPr/>
        </p:nvPicPr>
        <p:blipFill>
          <a:blip r:embed="rId2" cstate="print"/>
          <a:stretch>
            <a:fillRect/>
          </a:stretch>
        </p:blipFill>
        <p:spPr>
          <a:xfrm>
            <a:off x="3718943" y="1525748"/>
            <a:ext cx="6726843" cy="4849494"/>
          </a:xfrm>
          <a:prstGeom prst="rect">
            <a:avLst/>
          </a:prstGeom>
          <a:ln w="9360">
            <a:noFill/>
          </a:ln>
        </p:spPr>
      </p:pic>
      <p:sp>
        <p:nvSpPr>
          <p:cNvPr id="359" name="CustomShape 3"/>
          <p:cNvSpPr/>
          <p:nvPr/>
        </p:nvSpPr>
        <p:spPr>
          <a:xfrm>
            <a:off x="3256087" y="2907804"/>
            <a:ext cx="5125299" cy="2972504"/>
          </a:xfrm>
          <a:prstGeom prst="straightConnector1">
            <a:avLst/>
          </a:prstGeom>
          <a:solidFill>
            <a:srgbClr val="FBDF53"/>
          </a:solidFill>
          <a:ln w="38160">
            <a:solidFill>
              <a:srgbClr val="FF0000"/>
            </a:solidFill>
            <a:round/>
            <a:tailEnd type="arrow" w="med" len="med"/>
          </a:ln>
        </p:spPr>
      </p:sp>
      <p:sp>
        <p:nvSpPr>
          <p:cNvPr id="360" name="CustomShape 4"/>
          <p:cNvSpPr/>
          <p:nvPr/>
        </p:nvSpPr>
        <p:spPr>
          <a:xfrm>
            <a:off x="2608015" y="4203948"/>
            <a:ext cx="5316374" cy="1771180"/>
          </a:xfrm>
          <a:prstGeom prst="straightConnector1">
            <a:avLst/>
          </a:prstGeom>
          <a:solidFill>
            <a:srgbClr val="FBDF53"/>
          </a:solidFill>
          <a:ln w="38160">
            <a:solidFill>
              <a:srgbClr val="FF0000"/>
            </a:solidFill>
            <a:round/>
            <a:tailEnd type="arrow" w="med" len="med"/>
          </a:ln>
        </p:spPr>
      </p:sp>
      <p:sp>
        <p:nvSpPr>
          <p:cNvPr id="361" name="CustomShape 5"/>
          <p:cNvSpPr/>
          <p:nvPr/>
        </p:nvSpPr>
        <p:spPr>
          <a:xfrm>
            <a:off x="4617103" y="2233669"/>
            <a:ext cx="990639" cy="752817"/>
          </a:xfrm>
          <a:prstGeom prst="ellipse">
            <a:avLst/>
          </a:prstGeom>
          <a:noFill/>
          <a:ln w="57240">
            <a:solidFill>
              <a:srgbClr val="FFFF00"/>
            </a:solidFill>
            <a:round/>
          </a:ln>
        </p:spPr>
      </p:sp>
      <p:sp>
        <p:nvSpPr>
          <p:cNvPr id="362" name="CustomShape 6"/>
          <p:cNvSpPr/>
          <p:nvPr/>
        </p:nvSpPr>
        <p:spPr>
          <a:xfrm>
            <a:off x="3256086" y="2043708"/>
            <a:ext cx="1201247" cy="360926"/>
          </a:xfrm>
          <a:prstGeom prst="straightConnector1">
            <a:avLst/>
          </a:prstGeom>
          <a:solidFill>
            <a:srgbClr val="FBDF53"/>
          </a:solidFill>
          <a:ln w="38160">
            <a:solidFill>
              <a:srgbClr val="FF0000"/>
            </a:solidFill>
            <a:round/>
            <a:tailEnd type="arrow" w="med" len="med"/>
          </a:ln>
        </p:spPr>
      </p:sp>
      <p:grpSp>
        <p:nvGrpSpPr>
          <p:cNvPr id="10" name="Group 9"/>
          <p:cNvGrpSpPr/>
          <p:nvPr/>
        </p:nvGrpSpPr>
        <p:grpSpPr>
          <a:xfrm>
            <a:off x="15727" y="934115"/>
            <a:ext cx="7967080" cy="677545"/>
            <a:chOff x="15734" y="864102"/>
            <a:chExt cx="7970629" cy="679113"/>
          </a:xfrm>
        </p:grpSpPr>
        <p:sp>
          <p:nvSpPr>
            <p:cNvPr id="11" name="TextBox 10"/>
            <p:cNvSpPr txBox="1"/>
            <p:nvPr/>
          </p:nvSpPr>
          <p:spPr>
            <a:xfrm>
              <a:off x="714608" y="1134213"/>
              <a:ext cx="7271755" cy="374583"/>
            </a:xfrm>
            <a:prstGeom prst="rect">
              <a:avLst/>
            </a:prstGeom>
          </p:spPr>
          <p:style>
            <a:lnRef idx="1">
              <a:schemeClr val="accent2"/>
            </a:lnRef>
            <a:fillRef idx="2">
              <a:schemeClr val="accent2"/>
            </a:fillRef>
            <a:effectRef idx="1">
              <a:schemeClr val="accent2"/>
            </a:effectRef>
            <a:fontRef idx="minor">
              <a:schemeClr val="dk1"/>
            </a:fontRef>
          </p:style>
          <p:txBody>
            <a:bodyPr wrap="none" lIns="95784" tIns="47892" rIns="95784" bIns="47892" rtlCol="0">
              <a:spAutoFit/>
            </a:bodyPr>
            <a:lstStyle/>
            <a:p>
              <a:pPr rtl="0"/>
              <a:r>
                <a:rPr lang="fr" dirty="0">
                  <a:solidFill>
                    <a:srgbClr val="FF0000"/>
                  </a:solidFill>
                  <a:latin typeface="Calibri" pitchFamily="34" charset="0"/>
                  <a:cs typeface="Calibri" pitchFamily="34" charset="0"/>
                </a:rPr>
                <a:t>Cette diapositive </a:t>
              </a:r>
              <a:r>
                <a:rPr lang="fr" dirty="0" smtClean="0">
                  <a:solidFill>
                    <a:srgbClr val="FF0000"/>
                  </a:solidFill>
                  <a:latin typeface="Calibri" pitchFamily="34" charset="0"/>
                  <a:cs typeface="Calibri" pitchFamily="34" charset="0"/>
                </a:rPr>
                <a:t>est </a:t>
              </a:r>
              <a:r>
                <a:rPr lang="fr" dirty="0">
                  <a:solidFill>
                    <a:srgbClr val="FF0000"/>
                  </a:solidFill>
                  <a:latin typeface="Calibri" pitchFamily="34" charset="0"/>
                  <a:cs typeface="Calibri" pitchFamily="34" charset="0"/>
                </a:rPr>
                <a:t>facultative pour les formations aux utilisateurs de base</a:t>
              </a:r>
            </a:p>
          </p:txBody>
        </p:sp>
        <p:pic>
          <p:nvPicPr>
            <p:cNvPr id="12" name="Picture 12" descr="MCj0239013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734" y="864102"/>
              <a:ext cx="740312" cy="67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re 1"/>
          <p:cNvSpPr>
            <a:spLocks noGrp="1"/>
          </p:cNvSpPr>
          <p:nvPr>
            <p:ph type="title"/>
          </p:nvPr>
        </p:nvSpPr>
        <p:spPr>
          <a:xfrm>
            <a:off x="534432" y="302102"/>
            <a:ext cx="10154206" cy="1014325"/>
          </a:xfrm>
        </p:spPr>
        <p:txBody>
          <a:bodyPr rtlCol="0">
            <a:normAutofit fontScale="90000"/>
          </a:bodyPr>
          <a:lstStyle/>
          <a:p>
            <a:pPr rtl="0"/>
            <a:r>
              <a:rPr lang="fr" dirty="0"/>
              <a:t>Contrôle du traitement de l’échantillon : invalide</a:t>
            </a:r>
            <a:endParaRPr lang="fr-FR" dirty="0"/>
          </a:p>
        </p:txBody>
      </p:sp>
      <p:sp>
        <p:nvSpPr>
          <p:cNvPr id="3" name="Espace réservé du contenu 2"/>
          <p:cNvSpPr>
            <a:spLocks noGrp="1"/>
          </p:cNvSpPr>
          <p:nvPr>
            <p:ph idx="1"/>
          </p:nvPr>
        </p:nvSpPr>
        <p:spPr>
          <a:xfrm>
            <a:off x="765105" y="1629252"/>
            <a:ext cx="2851022" cy="4439703"/>
          </a:xfrm>
        </p:spPr>
        <p:txBody>
          <a:bodyPr rtlCol="0"/>
          <a:lstStyle/>
          <a:p>
            <a:pPr rtl="0"/>
            <a:r>
              <a:rPr lang="fr"/>
              <a:t>Résultat invalide</a:t>
            </a:r>
          </a:p>
          <a:p>
            <a:pPr rtl="0"/>
            <a:endParaRPr lang="en-US" dirty="0"/>
          </a:p>
          <a:p>
            <a:pPr rtl="0"/>
            <a:r>
              <a:rPr lang="fr"/>
              <a:t>SPC négatif</a:t>
            </a:r>
            <a:endParaRPr lang="en-US" dirty="0"/>
          </a:p>
          <a:p>
            <a:pPr rtl="0"/>
            <a:endParaRPr lang="en-US" dirty="0"/>
          </a:p>
          <a:p>
            <a:pPr rtl="0"/>
            <a:r>
              <a:rPr lang="fr"/>
              <a:t>Cible négative</a:t>
            </a:r>
          </a:p>
          <a:p>
            <a:pPr rtl="0"/>
            <a:endParaRPr lang="fr-FR" dirty="0"/>
          </a:p>
        </p:txBody>
      </p:sp>
    </p:spTree>
    <p:extLst>
      <p:ext uri="{BB962C8B-B14F-4D97-AF65-F5344CB8AC3E}">
        <p14:creationId xmlns:p14="http://schemas.microsoft.com/office/powerpoint/2010/main" val="105332782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4" name="CustomShape 3"/>
          <p:cNvSpPr/>
          <p:nvPr/>
        </p:nvSpPr>
        <p:spPr>
          <a:xfrm>
            <a:off x="7919858" y="2627008"/>
            <a:ext cx="2897069" cy="1913650"/>
          </a:xfrm>
          <a:prstGeom prst="rect">
            <a:avLst/>
          </a:prstGeom>
          <a:noFill/>
          <a:ln>
            <a:noFill/>
          </a:ln>
        </p:spPr>
        <p:txBody>
          <a:bodyPr lIns="89883" tIns="44942" rIns="89883" bIns="44942" rtlCol="0"/>
          <a:lstStyle/>
          <a:p>
            <a:pPr rtl="0">
              <a:lnSpc>
                <a:spcPct val="100000"/>
              </a:lnSpc>
            </a:pPr>
            <a:endParaRPr dirty="0"/>
          </a:p>
          <a:p>
            <a:pPr rtl="0">
              <a:lnSpc>
                <a:spcPct val="100000"/>
              </a:lnSpc>
            </a:pPr>
            <a:r>
              <a:rPr lang="fr" sz="2000" b="1" dirty="0">
                <a:solidFill>
                  <a:srgbClr val="000066"/>
                </a:solidFill>
                <a:latin typeface="Arial"/>
              </a:rPr>
              <a:t>1.</a:t>
            </a:r>
            <a:r>
              <a:rPr lang="fr" sz="2000" dirty="0">
                <a:solidFill>
                  <a:srgbClr val="000066"/>
                </a:solidFill>
                <a:latin typeface="Arial"/>
              </a:rPr>
              <a:t> Cliquez sur « </a:t>
            </a:r>
            <a:r>
              <a:rPr lang="fr" sz="2000" b="1" dirty="0">
                <a:solidFill>
                  <a:srgbClr val="000066"/>
                </a:solidFill>
                <a:latin typeface="Arial"/>
              </a:rPr>
              <a:t>VIEW RESULTS </a:t>
            </a:r>
            <a:r>
              <a:rPr lang="fr" sz="2000" dirty="0" smtClean="0">
                <a:solidFill>
                  <a:srgbClr val="000066"/>
                </a:solidFill>
                <a:latin typeface="Arial"/>
              </a:rPr>
              <a:t>»</a:t>
            </a:r>
            <a:endParaRPr dirty="0"/>
          </a:p>
          <a:p>
            <a:pPr rtl="0">
              <a:lnSpc>
                <a:spcPct val="100000"/>
              </a:lnSpc>
            </a:pPr>
            <a:endParaRPr dirty="0"/>
          </a:p>
          <a:p>
            <a:pPr rtl="0">
              <a:lnSpc>
                <a:spcPct val="100000"/>
              </a:lnSpc>
            </a:pPr>
            <a:endParaRPr dirty="0"/>
          </a:p>
          <a:p>
            <a:pPr rtl="0">
              <a:lnSpc>
                <a:spcPct val="100000"/>
              </a:lnSpc>
            </a:pPr>
            <a:r>
              <a:rPr lang="fr" sz="2000" b="1" dirty="0">
                <a:solidFill>
                  <a:srgbClr val="000066"/>
                </a:solidFill>
                <a:latin typeface="Arial"/>
              </a:rPr>
              <a:t>2. </a:t>
            </a:r>
            <a:r>
              <a:rPr lang="fr" sz="2000" dirty="0">
                <a:solidFill>
                  <a:srgbClr val="000066"/>
                </a:solidFill>
                <a:latin typeface="Arial"/>
              </a:rPr>
              <a:t>Cliquez sur </a:t>
            </a:r>
            <a:endParaRPr lang="fr" sz="2000" dirty="0" smtClean="0">
              <a:solidFill>
                <a:srgbClr val="000066"/>
              </a:solidFill>
              <a:latin typeface="Arial"/>
            </a:endParaRPr>
          </a:p>
          <a:p>
            <a:pPr rtl="0">
              <a:lnSpc>
                <a:spcPct val="100000"/>
              </a:lnSpc>
            </a:pPr>
            <a:r>
              <a:rPr lang="fr" sz="2000" dirty="0" smtClean="0">
                <a:solidFill>
                  <a:srgbClr val="000066"/>
                </a:solidFill>
                <a:latin typeface="Arial"/>
              </a:rPr>
              <a:t>« </a:t>
            </a:r>
            <a:r>
              <a:rPr lang="fr" sz="2000" b="1" dirty="0">
                <a:solidFill>
                  <a:srgbClr val="000066"/>
                </a:solidFill>
                <a:latin typeface="Arial"/>
              </a:rPr>
              <a:t>REPORT » </a:t>
            </a:r>
            <a:endParaRPr dirty="0"/>
          </a:p>
        </p:txBody>
      </p:sp>
      <p:sp>
        <p:nvSpPr>
          <p:cNvPr id="435" name="CustomShape 4"/>
          <p:cNvSpPr/>
          <p:nvPr/>
        </p:nvSpPr>
        <p:spPr>
          <a:xfrm>
            <a:off x="3302395" y="6117408"/>
            <a:ext cx="744148" cy="549887"/>
          </a:xfrm>
          <a:prstGeom prst="ellipse">
            <a:avLst/>
          </a:prstGeom>
          <a:noFill/>
          <a:ln w="57240">
            <a:solidFill>
              <a:srgbClr val="FFFF00"/>
            </a:solidFill>
            <a:round/>
          </a:ln>
        </p:spPr>
      </p:sp>
      <p:sp>
        <p:nvSpPr>
          <p:cNvPr id="436" name="CustomShape 5"/>
          <p:cNvSpPr/>
          <p:nvPr/>
        </p:nvSpPr>
        <p:spPr>
          <a:xfrm flipH="1" flipV="1">
            <a:off x="4593500" y="2353321"/>
            <a:ext cx="2970836" cy="737732"/>
          </a:xfrm>
          <a:prstGeom prst="straightConnector1">
            <a:avLst/>
          </a:prstGeom>
          <a:solidFill>
            <a:srgbClr val="FBDF53"/>
          </a:solidFill>
          <a:ln w="38160">
            <a:solidFill>
              <a:srgbClr val="FF0000"/>
            </a:solidFill>
            <a:round/>
            <a:tailEnd type="arrow" w="med" len="med"/>
          </a:ln>
        </p:spPr>
      </p:sp>
      <p:pic>
        <p:nvPicPr>
          <p:cNvPr id="437" name="Picture 2"/>
          <p:cNvPicPr/>
          <p:nvPr/>
        </p:nvPicPr>
        <p:blipFill>
          <a:blip r:embed="rId2" cstate="print"/>
          <a:stretch>
            <a:fillRect/>
          </a:stretch>
        </p:blipFill>
        <p:spPr>
          <a:xfrm>
            <a:off x="486289" y="1581468"/>
            <a:ext cx="7082365" cy="5107377"/>
          </a:xfrm>
          <a:prstGeom prst="rect">
            <a:avLst/>
          </a:prstGeom>
          <a:ln>
            <a:noFill/>
          </a:ln>
        </p:spPr>
      </p:pic>
      <p:sp>
        <p:nvSpPr>
          <p:cNvPr id="438" name="CustomShape 6"/>
          <p:cNvSpPr/>
          <p:nvPr/>
        </p:nvSpPr>
        <p:spPr>
          <a:xfrm>
            <a:off x="3624451" y="1901846"/>
            <a:ext cx="737312" cy="723006"/>
          </a:xfrm>
          <a:prstGeom prst="ellipse">
            <a:avLst/>
          </a:prstGeom>
          <a:noFill/>
          <a:ln w="57240">
            <a:solidFill>
              <a:srgbClr val="FFFF00"/>
            </a:solidFill>
            <a:round/>
          </a:ln>
        </p:spPr>
      </p:sp>
      <p:sp>
        <p:nvSpPr>
          <p:cNvPr id="439" name="CustomShape 7"/>
          <p:cNvSpPr/>
          <p:nvPr/>
        </p:nvSpPr>
        <p:spPr>
          <a:xfrm>
            <a:off x="1950477" y="6288372"/>
            <a:ext cx="469231" cy="507864"/>
          </a:xfrm>
          <a:prstGeom prst="ellipse">
            <a:avLst/>
          </a:prstGeom>
          <a:noFill/>
          <a:ln w="57240">
            <a:solidFill>
              <a:srgbClr val="FFFF00"/>
            </a:solidFill>
            <a:round/>
          </a:ln>
        </p:spPr>
      </p:sp>
      <p:sp>
        <p:nvSpPr>
          <p:cNvPr id="440" name="CustomShape 8"/>
          <p:cNvSpPr/>
          <p:nvPr/>
        </p:nvSpPr>
        <p:spPr>
          <a:xfrm flipH="1" flipV="1">
            <a:off x="4359603" y="2353321"/>
            <a:ext cx="3439708" cy="737732"/>
          </a:xfrm>
          <a:prstGeom prst="straightConnector1">
            <a:avLst/>
          </a:prstGeom>
          <a:solidFill>
            <a:srgbClr val="FBDF53"/>
          </a:solidFill>
          <a:ln w="38160">
            <a:solidFill>
              <a:srgbClr val="FF0000"/>
            </a:solidFill>
            <a:round/>
            <a:tailEnd type="arrow" w="med" len="med"/>
          </a:ln>
        </p:spPr>
      </p:sp>
      <p:sp>
        <p:nvSpPr>
          <p:cNvPr id="441" name="CustomShape 9"/>
          <p:cNvSpPr/>
          <p:nvPr/>
        </p:nvSpPr>
        <p:spPr>
          <a:xfrm flipH="1">
            <a:off x="2590991" y="4406688"/>
            <a:ext cx="5210479" cy="1984406"/>
          </a:xfrm>
          <a:prstGeom prst="straightConnector1">
            <a:avLst/>
          </a:prstGeom>
          <a:solidFill>
            <a:srgbClr val="FBDF53"/>
          </a:solidFill>
          <a:ln w="38160">
            <a:solidFill>
              <a:srgbClr val="FF0000"/>
            </a:solidFill>
            <a:round/>
            <a:tailEnd type="arrow" w="med" len="med"/>
          </a:ln>
        </p:spPr>
      </p:sp>
      <p:sp>
        <p:nvSpPr>
          <p:cNvPr id="2" name="Titre 1"/>
          <p:cNvSpPr>
            <a:spLocks noGrp="1"/>
          </p:cNvSpPr>
          <p:nvPr>
            <p:ph type="title"/>
          </p:nvPr>
        </p:nvSpPr>
        <p:spPr/>
        <p:txBody>
          <a:bodyPr rtlCol="0">
            <a:normAutofit fontScale="90000"/>
          </a:bodyPr>
          <a:lstStyle/>
          <a:p>
            <a:pPr rtl="0"/>
            <a:r>
              <a:rPr lang="fr"/>
              <a:t>Génération d’un rapport de résultats</a:t>
            </a:r>
          </a:p>
        </p:txBody>
      </p:sp>
    </p:spTree>
    <p:extLst>
      <p:ext uri="{BB962C8B-B14F-4D97-AF65-F5344CB8AC3E}">
        <p14:creationId xmlns:p14="http://schemas.microsoft.com/office/powerpoint/2010/main" val="112088002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er 3"/>
          <p:cNvGrpSpPr/>
          <p:nvPr/>
        </p:nvGrpSpPr>
        <p:grpSpPr>
          <a:xfrm>
            <a:off x="591791" y="1506712"/>
            <a:ext cx="9649072" cy="4641452"/>
            <a:chOff x="200071" y="1506712"/>
            <a:chExt cx="10470723" cy="5036688"/>
          </a:xfrm>
        </p:grpSpPr>
        <p:pic>
          <p:nvPicPr>
            <p:cNvPr id="442" name="Picture 2"/>
            <p:cNvPicPr/>
            <p:nvPr/>
          </p:nvPicPr>
          <p:blipFill>
            <a:blip r:embed="rId2" cstate="print"/>
            <a:stretch>
              <a:fillRect/>
            </a:stretch>
          </p:blipFill>
          <p:spPr>
            <a:xfrm>
              <a:off x="3707428" y="1506712"/>
              <a:ext cx="6807087" cy="4505770"/>
            </a:xfrm>
            <a:prstGeom prst="rect">
              <a:avLst/>
            </a:prstGeom>
            <a:ln>
              <a:noFill/>
            </a:ln>
          </p:spPr>
        </p:pic>
        <p:sp>
          <p:nvSpPr>
            <p:cNvPr id="445" name="CustomShape 3"/>
            <p:cNvSpPr/>
            <p:nvPr/>
          </p:nvSpPr>
          <p:spPr>
            <a:xfrm>
              <a:off x="8170323" y="5126413"/>
              <a:ext cx="2500471" cy="1416987"/>
            </a:xfrm>
            <a:prstGeom prst="rect">
              <a:avLst/>
            </a:prstGeom>
            <a:solidFill>
              <a:srgbClr val="FFFFFF"/>
            </a:solidFill>
            <a:ln>
              <a:solidFill>
                <a:srgbClr val="000000"/>
              </a:solidFill>
            </a:ln>
          </p:spPr>
          <p:txBody>
            <a:bodyPr lIns="89883" tIns="44942" rIns="89883" bIns="44942" rtlCol="0"/>
            <a:lstStyle/>
            <a:p>
              <a:pPr rtl="0">
                <a:lnSpc>
                  <a:spcPct val="100000"/>
                </a:lnSpc>
              </a:pPr>
              <a:r>
                <a:rPr lang="fr" sz="2000" b="1" dirty="0">
                  <a:solidFill>
                    <a:srgbClr val="000066"/>
                  </a:solidFill>
                  <a:latin typeface="Arial"/>
                </a:rPr>
                <a:t>3b. </a:t>
              </a:r>
              <a:r>
                <a:rPr lang="fr" sz="2000" dirty="0">
                  <a:solidFill>
                    <a:srgbClr val="000066"/>
                  </a:solidFill>
                  <a:latin typeface="Arial"/>
                </a:rPr>
                <a:t>Cliquez sur « Preview pdf » </a:t>
              </a:r>
              <a:r>
                <a:rPr lang="fr" sz="2000" dirty="0" smtClean="0">
                  <a:solidFill>
                    <a:srgbClr val="000066"/>
                  </a:solidFill>
                  <a:latin typeface="Arial"/>
                </a:rPr>
                <a:t>pour </a:t>
              </a:r>
              <a:r>
                <a:rPr lang="fr" sz="2000" dirty="0">
                  <a:solidFill>
                    <a:srgbClr val="000066"/>
                  </a:solidFill>
                  <a:latin typeface="Arial"/>
                </a:rPr>
                <a:t>une visualisation immédiate </a:t>
              </a:r>
              <a:endParaRPr dirty="0"/>
            </a:p>
          </p:txBody>
        </p:sp>
        <p:sp>
          <p:nvSpPr>
            <p:cNvPr id="446" name="CustomShape 4"/>
            <p:cNvSpPr/>
            <p:nvPr/>
          </p:nvSpPr>
          <p:spPr>
            <a:xfrm>
              <a:off x="5852792" y="5739155"/>
              <a:ext cx="1256920" cy="398318"/>
            </a:xfrm>
            <a:prstGeom prst="ellipse">
              <a:avLst/>
            </a:prstGeom>
            <a:noFill/>
            <a:ln w="57240">
              <a:solidFill>
                <a:srgbClr val="FFFF00"/>
              </a:solidFill>
              <a:round/>
            </a:ln>
          </p:spPr>
        </p:sp>
        <p:sp>
          <p:nvSpPr>
            <p:cNvPr id="447" name="CustomShape 5"/>
            <p:cNvSpPr/>
            <p:nvPr/>
          </p:nvSpPr>
          <p:spPr>
            <a:xfrm flipH="1">
              <a:off x="4096415" y="2375900"/>
              <a:ext cx="3506278" cy="1570285"/>
            </a:xfrm>
            <a:prstGeom prst="straightConnector1">
              <a:avLst/>
            </a:prstGeom>
            <a:solidFill>
              <a:srgbClr val="FBDF53"/>
            </a:solidFill>
            <a:ln w="38160">
              <a:solidFill>
                <a:srgbClr val="FF0000"/>
              </a:solidFill>
              <a:round/>
              <a:tailEnd type="arrow" w="med" len="med"/>
            </a:ln>
          </p:spPr>
        </p:sp>
        <p:sp>
          <p:nvSpPr>
            <p:cNvPr id="448" name="CustomShape 6"/>
            <p:cNvSpPr/>
            <p:nvPr/>
          </p:nvSpPr>
          <p:spPr>
            <a:xfrm flipH="1">
              <a:off x="7604852" y="5408719"/>
              <a:ext cx="559551" cy="319301"/>
            </a:xfrm>
            <a:prstGeom prst="straightConnector1">
              <a:avLst/>
            </a:prstGeom>
            <a:solidFill>
              <a:srgbClr val="FBDF53"/>
            </a:solidFill>
            <a:ln w="38160">
              <a:solidFill>
                <a:srgbClr val="FF0000"/>
              </a:solidFill>
              <a:round/>
              <a:tailEnd type="arrow" w="med" len="med"/>
            </a:ln>
          </p:spPr>
        </p:sp>
        <p:pic>
          <p:nvPicPr>
            <p:cNvPr id="449" name="Picture 3"/>
            <p:cNvPicPr/>
            <p:nvPr/>
          </p:nvPicPr>
          <p:blipFill>
            <a:blip r:embed="rId3" cstate="print"/>
            <a:stretch>
              <a:fillRect/>
            </a:stretch>
          </p:blipFill>
          <p:spPr>
            <a:xfrm>
              <a:off x="200071" y="1974709"/>
              <a:ext cx="2678647" cy="3570136"/>
            </a:xfrm>
            <a:prstGeom prst="rect">
              <a:avLst/>
            </a:prstGeom>
            <a:ln>
              <a:noFill/>
            </a:ln>
          </p:spPr>
        </p:pic>
        <p:sp>
          <p:nvSpPr>
            <p:cNvPr id="450" name="CustomShape 7"/>
            <p:cNvSpPr/>
            <p:nvPr/>
          </p:nvSpPr>
          <p:spPr>
            <a:xfrm>
              <a:off x="7607011" y="1822780"/>
              <a:ext cx="2644462" cy="1360611"/>
            </a:xfrm>
            <a:prstGeom prst="rect">
              <a:avLst/>
            </a:prstGeom>
            <a:solidFill>
              <a:srgbClr val="FFFFFF"/>
            </a:solidFill>
            <a:ln>
              <a:solidFill>
                <a:srgbClr val="000000"/>
              </a:solidFill>
            </a:ln>
          </p:spPr>
          <p:txBody>
            <a:bodyPr lIns="89883" tIns="44942" rIns="89883" bIns="44942" rtlCol="0"/>
            <a:lstStyle/>
            <a:p>
              <a:pPr rtl="0">
                <a:lnSpc>
                  <a:spcPct val="100000"/>
                </a:lnSpc>
              </a:pPr>
              <a:r>
                <a:rPr lang="fr" sz="2000" b="1" dirty="0">
                  <a:solidFill>
                    <a:srgbClr val="000066"/>
                  </a:solidFill>
                  <a:latin typeface="Arial"/>
                </a:rPr>
                <a:t>3.</a:t>
              </a:r>
              <a:r>
                <a:rPr lang="fr" sz="2000" dirty="0">
                  <a:solidFill>
                    <a:srgbClr val="000066"/>
                  </a:solidFill>
                  <a:latin typeface="Arial"/>
                </a:rPr>
                <a:t> Sélectionnez le résultat que vous souhaitez visualiser dans le fichier .pdf</a:t>
              </a:r>
              <a:endParaRPr dirty="0"/>
            </a:p>
          </p:txBody>
        </p:sp>
        <p:sp>
          <p:nvSpPr>
            <p:cNvPr id="452" name="CustomShape 9"/>
            <p:cNvSpPr/>
            <p:nvPr/>
          </p:nvSpPr>
          <p:spPr>
            <a:xfrm>
              <a:off x="2492969" y="5232727"/>
              <a:ext cx="2427119" cy="1001003"/>
            </a:xfrm>
            <a:prstGeom prst="rect">
              <a:avLst/>
            </a:prstGeom>
            <a:solidFill>
              <a:srgbClr val="FFFFFF"/>
            </a:solidFill>
            <a:ln>
              <a:solidFill>
                <a:srgbClr val="000000"/>
              </a:solidFill>
            </a:ln>
          </p:spPr>
          <p:txBody>
            <a:bodyPr lIns="89883" tIns="44942" rIns="89883" bIns="44942" rtlCol="0"/>
            <a:lstStyle/>
            <a:p>
              <a:pPr rtl="0">
                <a:lnSpc>
                  <a:spcPct val="100000"/>
                </a:lnSpc>
              </a:pPr>
              <a:r>
                <a:rPr lang="fr" sz="2000" b="1" dirty="0">
                  <a:solidFill>
                    <a:srgbClr val="000066"/>
                  </a:solidFill>
                  <a:latin typeface="Arial"/>
                </a:rPr>
                <a:t>4. </a:t>
              </a:r>
              <a:r>
                <a:rPr lang="fr" sz="2000" dirty="0">
                  <a:solidFill>
                    <a:srgbClr val="000066"/>
                  </a:solidFill>
                  <a:latin typeface="Arial"/>
                </a:rPr>
                <a:t>Cliquez sur « Generate Report File </a:t>
              </a:r>
              <a:r>
                <a:rPr lang="fr" sz="2000" dirty="0" smtClean="0">
                  <a:solidFill>
                    <a:srgbClr val="000066"/>
                  </a:solidFill>
                  <a:latin typeface="Arial"/>
                </a:rPr>
                <a:t>»</a:t>
              </a:r>
              <a:endParaRPr dirty="0"/>
            </a:p>
          </p:txBody>
        </p:sp>
        <p:sp>
          <p:nvSpPr>
            <p:cNvPr id="453" name="CustomShape 10"/>
            <p:cNvSpPr/>
            <p:nvPr/>
          </p:nvSpPr>
          <p:spPr>
            <a:xfrm>
              <a:off x="6920797" y="5730175"/>
              <a:ext cx="853540" cy="407297"/>
            </a:xfrm>
            <a:prstGeom prst="ellipse">
              <a:avLst/>
            </a:prstGeom>
            <a:noFill/>
            <a:ln w="57240">
              <a:solidFill>
                <a:srgbClr val="FFFF00"/>
              </a:solidFill>
              <a:round/>
            </a:ln>
          </p:spPr>
        </p:sp>
        <p:sp>
          <p:nvSpPr>
            <p:cNvPr id="454" name="CustomShape 11"/>
            <p:cNvSpPr/>
            <p:nvPr/>
          </p:nvSpPr>
          <p:spPr>
            <a:xfrm>
              <a:off x="4921887" y="5632841"/>
              <a:ext cx="928746" cy="247108"/>
            </a:xfrm>
            <a:prstGeom prst="straightConnector1">
              <a:avLst/>
            </a:prstGeom>
            <a:solidFill>
              <a:srgbClr val="FBDF53"/>
            </a:solidFill>
            <a:ln w="38160">
              <a:solidFill>
                <a:srgbClr val="FF0000"/>
              </a:solidFill>
              <a:round/>
              <a:tailEnd type="arrow" w="med" len="med"/>
            </a:ln>
          </p:spPr>
        </p:sp>
        <p:sp>
          <p:nvSpPr>
            <p:cNvPr id="455" name="CustomShape 12"/>
            <p:cNvSpPr/>
            <p:nvPr/>
          </p:nvSpPr>
          <p:spPr>
            <a:xfrm>
              <a:off x="3718577" y="3856305"/>
              <a:ext cx="425690" cy="337978"/>
            </a:xfrm>
            <a:prstGeom prst="ellipse">
              <a:avLst/>
            </a:prstGeom>
            <a:noFill/>
            <a:ln w="57240">
              <a:solidFill>
                <a:srgbClr val="FFFF00"/>
              </a:solidFill>
              <a:round/>
            </a:ln>
          </p:spPr>
        </p:sp>
        <p:sp>
          <p:nvSpPr>
            <p:cNvPr id="17" name="Down Arrow 16"/>
            <p:cNvSpPr/>
            <p:nvPr/>
          </p:nvSpPr>
          <p:spPr>
            <a:xfrm rot="5400000">
              <a:off x="3031605" y="3255127"/>
              <a:ext cx="558192" cy="539225"/>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lIns="91321" tIns="45661" rIns="91321" bIns="45661" rtlCol="0" anchor="ctr"/>
            <a:lstStyle/>
            <a:p>
              <a:pPr algn="ctr" rtl="0"/>
              <a:endParaRPr lang="en-US"/>
            </a:p>
          </p:txBody>
        </p:sp>
      </p:grpSp>
      <p:sp>
        <p:nvSpPr>
          <p:cNvPr id="2" name="Titre 1"/>
          <p:cNvSpPr>
            <a:spLocks noGrp="1"/>
          </p:cNvSpPr>
          <p:nvPr>
            <p:ph type="title"/>
          </p:nvPr>
        </p:nvSpPr>
        <p:spPr/>
        <p:txBody>
          <a:bodyPr rtlCol="0">
            <a:normAutofit fontScale="90000"/>
          </a:bodyPr>
          <a:lstStyle/>
          <a:p>
            <a:pPr rtl="0"/>
            <a:r>
              <a:rPr lang="fr"/>
              <a:t>Génération d’un rapport de résultats en format pdf</a:t>
            </a:r>
            <a:endParaRPr lang="fr-FR" dirty="0"/>
          </a:p>
        </p:txBody>
      </p:sp>
    </p:spTree>
    <p:extLst>
      <p:ext uri="{BB962C8B-B14F-4D97-AF65-F5344CB8AC3E}">
        <p14:creationId xmlns:p14="http://schemas.microsoft.com/office/powerpoint/2010/main" val="3426187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er 3"/>
          <p:cNvGrpSpPr/>
          <p:nvPr/>
        </p:nvGrpSpPr>
        <p:grpSpPr>
          <a:xfrm>
            <a:off x="519783" y="1539652"/>
            <a:ext cx="10099563" cy="4711838"/>
            <a:chOff x="359840" y="1580342"/>
            <a:chExt cx="10577847" cy="4934976"/>
          </a:xfrm>
        </p:grpSpPr>
        <p:sp>
          <p:nvSpPr>
            <p:cNvPr id="458" name="CustomShape 3"/>
            <p:cNvSpPr/>
            <p:nvPr/>
          </p:nvSpPr>
          <p:spPr>
            <a:xfrm>
              <a:off x="418854" y="3088850"/>
              <a:ext cx="4113687" cy="362042"/>
            </a:xfrm>
            <a:prstGeom prst="rect">
              <a:avLst/>
            </a:prstGeom>
            <a:noFill/>
            <a:ln>
              <a:noFill/>
            </a:ln>
          </p:spPr>
          <p:txBody>
            <a:bodyPr lIns="89883" tIns="44942" rIns="89883" bIns="44942" rtlCol="0"/>
            <a:lstStyle/>
            <a:p>
              <a:pPr rtl="0">
                <a:lnSpc>
                  <a:spcPct val="100000"/>
                </a:lnSpc>
              </a:pPr>
              <a:r>
                <a:rPr lang="fr" b="1">
                  <a:solidFill>
                    <a:srgbClr val="000066"/>
                  </a:solidFill>
                  <a:latin typeface="Arial"/>
                </a:rPr>
                <a:t>1.</a:t>
              </a:r>
              <a:r>
                <a:rPr lang="fr">
                  <a:solidFill>
                    <a:srgbClr val="000066"/>
                  </a:solidFill>
                  <a:latin typeface="Arial"/>
                </a:rPr>
                <a:t> Cliquez sur Reports -&gt; Specimen Report</a:t>
              </a:r>
              <a:endParaRPr dirty="0"/>
            </a:p>
          </p:txBody>
        </p:sp>
        <p:pic>
          <p:nvPicPr>
            <p:cNvPr id="459" name="Picture 2"/>
            <p:cNvPicPr/>
            <p:nvPr/>
          </p:nvPicPr>
          <p:blipFill>
            <a:blip r:embed="rId2" cstate="print"/>
            <a:stretch>
              <a:fillRect/>
            </a:stretch>
          </p:blipFill>
          <p:spPr>
            <a:xfrm>
              <a:off x="409857" y="1583933"/>
              <a:ext cx="4266619" cy="1431646"/>
            </a:xfrm>
            <a:prstGeom prst="rect">
              <a:avLst/>
            </a:prstGeom>
            <a:ln>
              <a:noFill/>
            </a:ln>
          </p:spPr>
        </p:pic>
        <p:pic>
          <p:nvPicPr>
            <p:cNvPr id="460" name="Picture 3"/>
            <p:cNvPicPr/>
            <p:nvPr/>
          </p:nvPicPr>
          <p:blipFill>
            <a:blip r:embed="rId3" cstate="print"/>
            <a:stretch>
              <a:fillRect/>
            </a:stretch>
          </p:blipFill>
          <p:spPr>
            <a:xfrm>
              <a:off x="5397595" y="2011344"/>
              <a:ext cx="4028765" cy="2800078"/>
            </a:xfrm>
            <a:prstGeom prst="rect">
              <a:avLst/>
            </a:prstGeom>
            <a:ln>
              <a:noFill/>
            </a:ln>
          </p:spPr>
        </p:pic>
        <p:pic>
          <p:nvPicPr>
            <p:cNvPr id="461" name="Picture 4"/>
            <p:cNvPicPr/>
            <p:nvPr/>
          </p:nvPicPr>
          <p:blipFill>
            <a:blip r:embed="rId4" cstate="print"/>
            <a:stretch>
              <a:fillRect/>
            </a:stretch>
          </p:blipFill>
          <p:spPr>
            <a:xfrm>
              <a:off x="359840" y="3924635"/>
              <a:ext cx="4337148" cy="2467129"/>
            </a:xfrm>
            <a:prstGeom prst="rect">
              <a:avLst/>
            </a:prstGeom>
            <a:ln>
              <a:noFill/>
            </a:ln>
          </p:spPr>
        </p:pic>
        <p:sp>
          <p:nvSpPr>
            <p:cNvPr id="462" name="CustomShape 4"/>
            <p:cNvSpPr/>
            <p:nvPr/>
          </p:nvSpPr>
          <p:spPr>
            <a:xfrm>
              <a:off x="5377804" y="5818531"/>
              <a:ext cx="5559883" cy="696787"/>
            </a:xfrm>
            <a:prstGeom prst="rect">
              <a:avLst/>
            </a:prstGeom>
            <a:noFill/>
            <a:ln>
              <a:noFill/>
            </a:ln>
          </p:spPr>
          <p:txBody>
            <a:bodyPr lIns="89883" tIns="44942" rIns="89883" bIns="44942" rtlCol="0"/>
            <a:lstStyle/>
            <a:p>
              <a:pPr rtl="0">
                <a:lnSpc>
                  <a:spcPct val="100000"/>
                </a:lnSpc>
              </a:pPr>
              <a:r>
                <a:rPr lang="fr" sz="2000" b="1" dirty="0">
                  <a:solidFill>
                    <a:srgbClr val="000066"/>
                  </a:solidFill>
                  <a:latin typeface="Arial"/>
                </a:rPr>
                <a:t>3a.</a:t>
              </a:r>
              <a:r>
                <a:rPr lang="fr" sz="2000" dirty="0">
                  <a:solidFill>
                    <a:srgbClr val="000066"/>
                  </a:solidFill>
                  <a:latin typeface="Arial"/>
                </a:rPr>
                <a:t> « Generate Report File » permettra de </a:t>
              </a:r>
              <a:r>
                <a:rPr lang="fr" sz="2000" dirty="0" smtClean="0">
                  <a:solidFill>
                    <a:srgbClr val="000066"/>
                  </a:solidFill>
                  <a:latin typeface="Arial"/>
                </a:rPr>
                <a:t>sauvegarder</a:t>
              </a:r>
              <a:r>
                <a:rPr lang="fr" dirty="0"/>
                <a:t> </a:t>
              </a:r>
              <a:r>
                <a:rPr lang="fr" sz="2000" dirty="0" smtClean="0">
                  <a:solidFill>
                    <a:srgbClr val="000066"/>
                  </a:solidFill>
                  <a:latin typeface="Arial"/>
                </a:rPr>
                <a:t>le </a:t>
              </a:r>
              <a:r>
                <a:rPr lang="fr" sz="2000" dirty="0">
                  <a:solidFill>
                    <a:srgbClr val="000066"/>
                  </a:solidFill>
                  <a:latin typeface="Arial"/>
                </a:rPr>
                <a:t>rapport GeneXpert dans Folder (dossier) -&gt; Report</a:t>
              </a:r>
              <a:endParaRPr dirty="0"/>
            </a:p>
          </p:txBody>
        </p:sp>
        <p:sp>
          <p:nvSpPr>
            <p:cNvPr id="463" name="CustomShape 5"/>
            <p:cNvSpPr/>
            <p:nvPr/>
          </p:nvSpPr>
          <p:spPr>
            <a:xfrm>
              <a:off x="5628612" y="1580342"/>
              <a:ext cx="3150037" cy="392571"/>
            </a:xfrm>
            <a:prstGeom prst="rect">
              <a:avLst/>
            </a:prstGeom>
            <a:noFill/>
            <a:ln>
              <a:noFill/>
            </a:ln>
          </p:spPr>
          <p:txBody>
            <a:bodyPr lIns="89883" tIns="44942" rIns="89883" bIns="44942" rtlCol="0"/>
            <a:lstStyle/>
            <a:p>
              <a:pPr rtl="0">
                <a:lnSpc>
                  <a:spcPct val="100000"/>
                </a:lnSpc>
              </a:pPr>
              <a:r>
                <a:rPr lang="fr" sz="2000" b="1">
                  <a:solidFill>
                    <a:srgbClr val="000066"/>
                  </a:solidFill>
                  <a:latin typeface="Arial"/>
                </a:rPr>
                <a:t>2.</a:t>
              </a:r>
              <a:r>
                <a:rPr lang="fr" sz="2000">
                  <a:solidFill>
                    <a:srgbClr val="000066"/>
                  </a:solidFill>
                  <a:latin typeface="Arial"/>
                </a:rPr>
                <a:t> Entrez l’ID d’échantillon</a:t>
              </a:r>
              <a:endParaRPr dirty="0"/>
            </a:p>
          </p:txBody>
        </p:sp>
        <p:sp>
          <p:nvSpPr>
            <p:cNvPr id="464" name="CustomShape 6"/>
            <p:cNvSpPr/>
            <p:nvPr/>
          </p:nvSpPr>
          <p:spPr>
            <a:xfrm>
              <a:off x="6117274" y="5200410"/>
              <a:ext cx="4460573" cy="481286"/>
            </a:xfrm>
            <a:prstGeom prst="rect">
              <a:avLst/>
            </a:prstGeom>
            <a:noFill/>
            <a:ln>
              <a:noFill/>
            </a:ln>
          </p:spPr>
          <p:txBody>
            <a:bodyPr lIns="89883" tIns="44942" rIns="89883" bIns="44942" rtlCol="0"/>
            <a:lstStyle/>
            <a:p>
              <a:pPr rtl="0">
                <a:lnSpc>
                  <a:spcPct val="100000"/>
                </a:lnSpc>
              </a:pPr>
              <a:r>
                <a:rPr lang="fr" sz="2000" b="1">
                  <a:solidFill>
                    <a:srgbClr val="000066"/>
                  </a:solidFill>
                  <a:latin typeface="Arial"/>
                </a:rPr>
                <a:t>3.</a:t>
              </a:r>
              <a:r>
                <a:rPr lang="fr" sz="2000">
                  <a:solidFill>
                    <a:srgbClr val="000066"/>
                  </a:solidFill>
                  <a:latin typeface="Arial"/>
                </a:rPr>
                <a:t>« Preview PDF» ouvrira le fichier pdf </a:t>
              </a:r>
              <a:endParaRPr dirty="0"/>
            </a:p>
          </p:txBody>
        </p:sp>
        <p:sp>
          <p:nvSpPr>
            <p:cNvPr id="465" name="CustomShape 7"/>
            <p:cNvSpPr/>
            <p:nvPr/>
          </p:nvSpPr>
          <p:spPr>
            <a:xfrm>
              <a:off x="5973339" y="3106808"/>
              <a:ext cx="2877278" cy="483441"/>
            </a:xfrm>
            <a:prstGeom prst="ellipse">
              <a:avLst/>
            </a:prstGeom>
            <a:noFill/>
            <a:ln w="57240">
              <a:solidFill>
                <a:srgbClr val="FFFF00"/>
              </a:solidFill>
              <a:round/>
            </a:ln>
          </p:spPr>
        </p:sp>
        <p:sp>
          <p:nvSpPr>
            <p:cNvPr id="466" name="CustomShape 8"/>
            <p:cNvSpPr/>
            <p:nvPr/>
          </p:nvSpPr>
          <p:spPr>
            <a:xfrm flipV="1">
              <a:off x="5613499" y="4809626"/>
              <a:ext cx="646272" cy="1004235"/>
            </a:xfrm>
            <a:prstGeom prst="straightConnector1">
              <a:avLst/>
            </a:prstGeom>
            <a:solidFill>
              <a:srgbClr val="FBDF53"/>
            </a:solidFill>
            <a:ln w="38160">
              <a:solidFill>
                <a:srgbClr val="FF0000"/>
              </a:solidFill>
              <a:round/>
              <a:tailEnd type="arrow" w="med" len="med"/>
            </a:ln>
          </p:spPr>
        </p:sp>
        <p:sp>
          <p:nvSpPr>
            <p:cNvPr id="467" name="CustomShape 9"/>
            <p:cNvSpPr/>
            <p:nvPr/>
          </p:nvSpPr>
          <p:spPr>
            <a:xfrm rot="706200" flipV="1">
              <a:off x="7574992" y="4749820"/>
              <a:ext cx="70529" cy="501758"/>
            </a:xfrm>
            <a:prstGeom prst="straightConnector1">
              <a:avLst/>
            </a:prstGeom>
            <a:solidFill>
              <a:srgbClr val="FBDF53"/>
            </a:solidFill>
            <a:ln w="38160">
              <a:solidFill>
                <a:srgbClr val="FF0000"/>
              </a:solidFill>
              <a:round/>
              <a:tailEnd type="arrow" w="med" len="med"/>
            </a:ln>
          </p:spPr>
        </p:sp>
        <p:sp>
          <p:nvSpPr>
            <p:cNvPr id="468" name="CustomShape 10"/>
            <p:cNvSpPr/>
            <p:nvPr/>
          </p:nvSpPr>
          <p:spPr>
            <a:xfrm flipH="1" flipV="1">
              <a:off x="3825816" y="6225110"/>
              <a:ext cx="1568541" cy="359"/>
            </a:xfrm>
            <a:prstGeom prst="straightConnector1">
              <a:avLst/>
            </a:prstGeom>
            <a:solidFill>
              <a:srgbClr val="FBDF53"/>
            </a:solidFill>
            <a:ln w="38160">
              <a:solidFill>
                <a:srgbClr val="FF0000"/>
              </a:solidFill>
              <a:round/>
              <a:tailEnd type="arrow" w="med" len="med"/>
            </a:ln>
          </p:spPr>
        </p:sp>
        <p:sp>
          <p:nvSpPr>
            <p:cNvPr id="469" name="CustomShape 11"/>
            <p:cNvSpPr/>
            <p:nvPr/>
          </p:nvSpPr>
          <p:spPr>
            <a:xfrm>
              <a:off x="1223455" y="1646070"/>
              <a:ext cx="862176" cy="507505"/>
            </a:xfrm>
            <a:prstGeom prst="ellipse">
              <a:avLst/>
            </a:prstGeom>
            <a:noFill/>
            <a:ln w="57240">
              <a:solidFill>
                <a:srgbClr val="FFFF00"/>
              </a:solidFill>
              <a:round/>
            </a:ln>
          </p:spPr>
        </p:sp>
      </p:grpSp>
      <p:sp>
        <p:nvSpPr>
          <p:cNvPr id="2" name="Titre 1"/>
          <p:cNvSpPr>
            <a:spLocks noGrp="1"/>
          </p:cNvSpPr>
          <p:nvPr>
            <p:ph type="title"/>
          </p:nvPr>
        </p:nvSpPr>
        <p:spPr/>
        <p:txBody>
          <a:bodyPr rtlCol="0">
            <a:normAutofit fontScale="90000"/>
          </a:bodyPr>
          <a:lstStyle/>
          <a:p>
            <a:pPr rtl="0"/>
            <a:r>
              <a:rPr lang="fr"/>
              <a:t>Génération d’un rapport d'échantillon en format PDF</a:t>
            </a:r>
            <a:endParaRPr lang="fr-FR" dirty="0"/>
          </a:p>
        </p:txBody>
      </p:sp>
    </p:spTree>
    <p:extLst>
      <p:ext uri="{BB962C8B-B14F-4D97-AF65-F5344CB8AC3E}">
        <p14:creationId xmlns:p14="http://schemas.microsoft.com/office/powerpoint/2010/main" val="333690331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er 3"/>
          <p:cNvGrpSpPr/>
          <p:nvPr/>
        </p:nvGrpSpPr>
        <p:grpSpPr>
          <a:xfrm>
            <a:off x="447775" y="1574236"/>
            <a:ext cx="10027202" cy="4797046"/>
            <a:chOff x="273478" y="1574236"/>
            <a:chExt cx="10664209" cy="5101790"/>
          </a:xfrm>
        </p:grpSpPr>
        <p:pic>
          <p:nvPicPr>
            <p:cNvPr id="470" name="Picture 469"/>
            <p:cNvPicPr/>
            <p:nvPr/>
          </p:nvPicPr>
          <p:blipFill>
            <a:blip r:embed="rId2" cstate="print"/>
            <a:stretch>
              <a:fillRect/>
            </a:stretch>
          </p:blipFill>
          <p:spPr>
            <a:xfrm>
              <a:off x="273478" y="3934692"/>
              <a:ext cx="4546934" cy="2457072"/>
            </a:xfrm>
            <a:prstGeom prst="rect">
              <a:avLst/>
            </a:prstGeom>
            <a:ln>
              <a:noFill/>
            </a:ln>
          </p:spPr>
        </p:pic>
        <p:pic>
          <p:nvPicPr>
            <p:cNvPr id="471" name="Picture 470"/>
            <p:cNvPicPr/>
            <p:nvPr/>
          </p:nvPicPr>
          <p:blipFill>
            <a:blip r:embed="rId3" cstate="print"/>
            <a:stretch>
              <a:fillRect/>
            </a:stretch>
          </p:blipFill>
          <p:spPr>
            <a:xfrm>
              <a:off x="5469563" y="2011344"/>
              <a:ext cx="4748444" cy="2800078"/>
            </a:xfrm>
            <a:prstGeom prst="rect">
              <a:avLst/>
            </a:prstGeom>
            <a:ln>
              <a:noFill/>
            </a:ln>
          </p:spPr>
        </p:pic>
        <p:pic>
          <p:nvPicPr>
            <p:cNvPr id="472" name="Picture 471"/>
            <p:cNvPicPr/>
            <p:nvPr/>
          </p:nvPicPr>
          <p:blipFill>
            <a:blip r:embed="rId4" cstate="print"/>
            <a:stretch>
              <a:fillRect/>
            </a:stretch>
          </p:blipFill>
          <p:spPr>
            <a:xfrm>
              <a:off x="359840" y="1574236"/>
              <a:ext cx="3956797" cy="1513177"/>
            </a:xfrm>
            <a:prstGeom prst="rect">
              <a:avLst/>
            </a:prstGeom>
            <a:ln>
              <a:noFill/>
            </a:ln>
          </p:spPr>
        </p:pic>
        <p:sp>
          <p:nvSpPr>
            <p:cNvPr id="475" name="CustomShape 3"/>
            <p:cNvSpPr/>
            <p:nvPr/>
          </p:nvSpPr>
          <p:spPr>
            <a:xfrm>
              <a:off x="418854" y="3088850"/>
              <a:ext cx="4113687" cy="362042"/>
            </a:xfrm>
            <a:prstGeom prst="rect">
              <a:avLst/>
            </a:prstGeom>
            <a:noFill/>
            <a:ln>
              <a:noFill/>
            </a:ln>
          </p:spPr>
          <p:txBody>
            <a:bodyPr lIns="89883" tIns="44942" rIns="89883" bIns="44942" rtlCol="0"/>
            <a:lstStyle/>
            <a:p>
              <a:pPr rtl="0">
                <a:lnSpc>
                  <a:spcPct val="100000"/>
                </a:lnSpc>
              </a:pPr>
              <a:r>
                <a:rPr lang="fr" b="1">
                  <a:solidFill>
                    <a:srgbClr val="000066"/>
                  </a:solidFill>
                  <a:latin typeface="Arial"/>
                </a:rPr>
                <a:t>1.</a:t>
              </a:r>
              <a:r>
                <a:rPr lang="fr">
                  <a:solidFill>
                    <a:srgbClr val="000066"/>
                  </a:solidFill>
                  <a:latin typeface="Arial"/>
                </a:rPr>
                <a:t> Cliquez sur Reports -&gt; Patient Report (rapport de patient)</a:t>
              </a:r>
              <a:endParaRPr dirty="0"/>
            </a:p>
          </p:txBody>
        </p:sp>
        <p:sp>
          <p:nvSpPr>
            <p:cNvPr id="476" name="CustomShape 4"/>
            <p:cNvSpPr/>
            <p:nvPr/>
          </p:nvSpPr>
          <p:spPr>
            <a:xfrm>
              <a:off x="5377804" y="5979239"/>
              <a:ext cx="5559883" cy="696787"/>
            </a:xfrm>
            <a:prstGeom prst="rect">
              <a:avLst/>
            </a:prstGeom>
            <a:noFill/>
            <a:ln>
              <a:noFill/>
            </a:ln>
          </p:spPr>
          <p:txBody>
            <a:bodyPr lIns="89883" tIns="44942" rIns="89883" bIns="44942" rtlCol="0"/>
            <a:lstStyle/>
            <a:p>
              <a:pPr rtl="0">
                <a:lnSpc>
                  <a:spcPct val="100000"/>
                </a:lnSpc>
              </a:pPr>
              <a:r>
                <a:rPr lang="fr" sz="2000" b="1" dirty="0">
                  <a:solidFill>
                    <a:srgbClr val="000066"/>
                  </a:solidFill>
                  <a:latin typeface="Arial"/>
                </a:rPr>
                <a:t>3a.</a:t>
              </a:r>
              <a:r>
                <a:rPr lang="fr" sz="2000" dirty="0">
                  <a:solidFill>
                    <a:srgbClr val="000066"/>
                  </a:solidFill>
                  <a:latin typeface="Arial"/>
                </a:rPr>
                <a:t> « Generate Report File » permettra de </a:t>
              </a:r>
              <a:r>
                <a:rPr lang="fr" sz="2000" dirty="0" smtClean="0">
                  <a:solidFill>
                    <a:srgbClr val="000066"/>
                  </a:solidFill>
                  <a:latin typeface="Arial"/>
                </a:rPr>
                <a:t>sauvegarder</a:t>
              </a:r>
              <a:r>
                <a:rPr lang="fr" dirty="0"/>
                <a:t> </a:t>
              </a:r>
              <a:r>
                <a:rPr lang="fr" sz="2000" dirty="0" smtClean="0">
                  <a:solidFill>
                    <a:srgbClr val="000066"/>
                  </a:solidFill>
                  <a:latin typeface="Arial"/>
                </a:rPr>
                <a:t>le </a:t>
              </a:r>
              <a:r>
                <a:rPr lang="fr" sz="2000" dirty="0">
                  <a:solidFill>
                    <a:srgbClr val="000066"/>
                  </a:solidFill>
                  <a:latin typeface="Arial"/>
                </a:rPr>
                <a:t>rapport GeneXpert dans Folder (dossier) -&gt; Report</a:t>
              </a:r>
              <a:endParaRPr dirty="0"/>
            </a:p>
          </p:txBody>
        </p:sp>
        <p:sp>
          <p:nvSpPr>
            <p:cNvPr id="477" name="CustomShape 5"/>
            <p:cNvSpPr/>
            <p:nvPr/>
          </p:nvSpPr>
          <p:spPr>
            <a:xfrm>
              <a:off x="5628612" y="1580342"/>
              <a:ext cx="3150037" cy="392571"/>
            </a:xfrm>
            <a:prstGeom prst="rect">
              <a:avLst/>
            </a:prstGeom>
            <a:noFill/>
            <a:ln>
              <a:noFill/>
            </a:ln>
          </p:spPr>
          <p:txBody>
            <a:bodyPr lIns="89883" tIns="44942" rIns="89883" bIns="44942" rtlCol="0"/>
            <a:lstStyle/>
            <a:p>
              <a:pPr rtl="0">
                <a:lnSpc>
                  <a:spcPct val="100000"/>
                </a:lnSpc>
              </a:pPr>
              <a:r>
                <a:rPr lang="fr" sz="2000" b="1">
                  <a:solidFill>
                    <a:srgbClr val="000066"/>
                  </a:solidFill>
                  <a:latin typeface="Arial"/>
                </a:rPr>
                <a:t>2.</a:t>
              </a:r>
              <a:r>
                <a:rPr lang="fr" sz="2000">
                  <a:solidFill>
                    <a:srgbClr val="000066"/>
                  </a:solidFill>
                  <a:latin typeface="Arial"/>
                </a:rPr>
                <a:t> Saisissez l'ID du patient</a:t>
              </a:r>
              <a:endParaRPr dirty="0"/>
            </a:p>
          </p:txBody>
        </p:sp>
        <p:sp>
          <p:nvSpPr>
            <p:cNvPr id="478" name="CustomShape 6"/>
            <p:cNvSpPr/>
            <p:nvPr/>
          </p:nvSpPr>
          <p:spPr>
            <a:xfrm>
              <a:off x="6260331" y="5289997"/>
              <a:ext cx="4677356" cy="481286"/>
            </a:xfrm>
            <a:prstGeom prst="rect">
              <a:avLst/>
            </a:prstGeom>
            <a:noFill/>
            <a:ln>
              <a:noFill/>
            </a:ln>
          </p:spPr>
          <p:txBody>
            <a:bodyPr lIns="89883" tIns="44942" rIns="89883" bIns="44942" rtlCol="0"/>
            <a:lstStyle/>
            <a:p>
              <a:pPr rtl="0">
                <a:lnSpc>
                  <a:spcPct val="100000"/>
                </a:lnSpc>
              </a:pPr>
              <a:r>
                <a:rPr lang="fr" sz="2000" b="1">
                  <a:solidFill>
                    <a:srgbClr val="000066"/>
                  </a:solidFill>
                  <a:latin typeface="Arial"/>
                </a:rPr>
                <a:t>3.</a:t>
              </a:r>
              <a:r>
                <a:rPr lang="fr" sz="2000">
                  <a:solidFill>
                    <a:srgbClr val="000066"/>
                  </a:solidFill>
                  <a:latin typeface="Arial"/>
                </a:rPr>
                <a:t>« Preview PDF» ouvrira le fichier pdf </a:t>
              </a:r>
              <a:endParaRPr dirty="0"/>
            </a:p>
          </p:txBody>
        </p:sp>
        <p:sp>
          <p:nvSpPr>
            <p:cNvPr id="479" name="CustomShape 7"/>
            <p:cNvSpPr/>
            <p:nvPr/>
          </p:nvSpPr>
          <p:spPr>
            <a:xfrm>
              <a:off x="5757435" y="3178642"/>
              <a:ext cx="2877278" cy="483441"/>
            </a:xfrm>
            <a:prstGeom prst="ellipse">
              <a:avLst/>
            </a:prstGeom>
            <a:noFill/>
            <a:ln w="57240">
              <a:solidFill>
                <a:srgbClr val="FFFF00"/>
              </a:solidFill>
              <a:round/>
            </a:ln>
          </p:spPr>
        </p:sp>
        <p:sp>
          <p:nvSpPr>
            <p:cNvPr id="480" name="CustomShape 8"/>
            <p:cNvSpPr/>
            <p:nvPr/>
          </p:nvSpPr>
          <p:spPr>
            <a:xfrm flipV="1">
              <a:off x="5613498" y="4809624"/>
              <a:ext cx="895366" cy="1169613"/>
            </a:xfrm>
            <a:prstGeom prst="straightConnector1">
              <a:avLst/>
            </a:prstGeom>
            <a:solidFill>
              <a:srgbClr val="FBDF53"/>
            </a:solidFill>
            <a:ln w="38160">
              <a:solidFill>
                <a:srgbClr val="FF0000"/>
              </a:solidFill>
              <a:round/>
              <a:tailEnd type="arrow" w="med" len="med"/>
            </a:ln>
          </p:spPr>
        </p:sp>
        <p:sp>
          <p:nvSpPr>
            <p:cNvPr id="481" name="CustomShape 9"/>
            <p:cNvSpPr/>
            <p:nvPr/>
          </p:nvSpPr>
          <p:spPr>
            <a:xfrm rot="706200" flipV="1">
              <a:off x="7899060" y="4753726"/>
              <a:ext cx="86179" cy="550852"/>
            </a:xfrm>
            <a:prstGeom prst="straightConnector1">
              <a:avLst/>
            </a:prstGeom>
            <a:solidFill>
              <a:srgbClr val="FBDF53"/>
            </a:solidFill>
            <a:ln w="38160">
              <a:solidFill>
                <a:srgbClr val="FF0000"/>
              </a:solidFill>
              <a:round/>
              <a:tailEnd type="arrow" w="med" len="med"/>
            </a:ln>
          </p:spPr>
        </p:sp>
        <p:sp>
          <p:nvSpPr>
            <p:cNvPr id="482" name="CustomShape 10"/>
            <p:cNvSpPr/>
            <p:nvPr/>
          </p:nvSpPr>
          <p:spPr>
            <a:xfrm flipH="1" flipV="1">
              <a:off x="3825816" y="6225110"/>
              <a:ext cx="1568541" cy="359"/>
            </a:xfrm>
            <a:prstGeom prst="straightConnector1">
              <a:avLst/>
            </a:prstGeom>
            <a:solidFill>
              <a:srgbClr val="FBDF53"/>
            </a:solidFill>
            <a:ln w="38160">
              <a:solidFill>
                <a:srgbClr val="FF0000"/>
              </a:solidFill>
              <a:round/>
              <a:tailEnd type="arrow" w="med" len="med"/>
            </a:ln>
          </p:spPr>
        </p:sp>
        <p:sp>
          <p:nvSpPr>
            <p:cNvPr id="483" name="CustomShape 11"/>
            <p:cNvSpPr/>
            <p:nvPr/>
          </p:nvSpPr>
          <p:spPr>
            <a:xfrm>
              <a:off x="1079519" y="1646069"/>
              <a:ext cx="1222016" cy="651173"/>
            </a:xfrm>
            <a:prstGeom prst="ellipse">
              <a:avLst/>
            </a:prstGeom>
            <a:noFill/>
            <a:ln w="57240">
              <a:solidFill>
                <a:srgbClr val="FFFF00"/>
              </a:solidFill>
              <a:round/>
            </a:ln>
          </p:spPr>
        </p:sp>
      </p:grpSp>
      <p:sp>
        <p:nvSpPr>
          <p:cNvPr id="2" name="Titre 1"/>
          <p:cNvSpPr>
            <a:spLocks noGrp="1"/>
          </p:cNvSpPr>
          <p:nvPr>
            <p:ph type="title"/>
          </p:nvPr>
        </p:nvSpPr>
        <p:spPr/>
        <p:txBody>
          <a:bodyPr rtlCol="0">
            <a:normAutofit fontScale="90000"/>
          </a:bodyPr>
          <a:lstStyle/>
          <a:p>
            <a:pPr rtl="0"/>
            <a:r>
              <a:rPr lang="fr"/>
              <a:t>Génération d’un rapport du patient en format pdf</a:t>
            </a:r>
            <a:endParaRPr lang="en-US" dirty="0"/>
          </a:p>
        </p:txBody>
      </p:sp>
    </p:spTree>
    <p:extLst>
      <p:ext uri="{BB962C8B-B14F-4D97-AF65-F5344CB8AC3E}">
        <p14:creationId xmlns:p14="http://schemas.microsoft.com/office/powerpoint/2010/main" val="37433608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CustomShape 3"/>
          <p:cNvSpPr/>
          <p:nvPr/>
        </p:nvSpPr>
        <p:spPr>
          <a:xfrm>
            <a:off x="571066" y="1564179"/>
            <a:ext cx="4177379" cy="1092232"/>
          </a:xfrm>
          <a:prstGeom prst="rect">
            <a:avLst/>
          </a:prstGeom>
          <a:noFill/>
          <a:ln>
            <a:noFill/>
          </a:ln>
        </p:spPr>
        <p:txBody>
          <a:bodyPr lIns="89883" tIns="44942" rIns="89883" bIns="44942"/>
          <a:lstStyle/>
          <a:p>
            <a:pPr>
              <a:lnSpc>
                <a:spcPct val="100000"/>
              </a:lnSpc>
            </a:pPr>
            <a:r>
              <a:rPr lang="en-GB" sz="2000" b="1" dirty="0">
                <a:solidFill>
                  <a:srgbClr val="000066"/>
                </a:solidFill>
                <a:latin typeface="Arial"/>
              </a:rPr>
              <a:t>- </a:t>
            </a:r>
            <a:r>
              <a:rPr lang="en-GB" sz="2000" b="1" dirty="0" err="1" smtClean="0">
                <a:solidFill>
                  <a:srgbClr val="000066"/>
                </a:solidFill>
                <a:latin typeface="Arial"/>
              </a:rPr>
              <a:t>Connectez</a:t>
            </a:r>
            <a:r>
              <a:rPr lang="en-GB" sz="2000" b="1" dirty="0" smtClean="0">
                <a:solidFill>
                  <a:srgbClr val="000066"/>
                </a:solidFill>
                <a:latin typeface="Arial"/>
              </a:rPr>
              <a:t> et </a:t>
            </a:r>
            <a:r>
              <a:rPr lang="en-GB" sz="2000" b="1" dirty="0" err="1" smtClean="0">
                <a:solidFill>
                  <a:srgbClr val="000066"/>
                </a:solidFill>
                <a:latin typeface="Arial"/>
              </a:rPr>
              <a:t>installez</a:t>
            </a:r>
            <a:r>
              <a:rPr lang="en-GB" sz="2000" b="1" dirty="0" smtClean="0">
                <a:solidFill>
                  <a:srgbClr val="000066"/>
                </a:solidFill>
                <a:latin typeface="Arial"/>
              </a:rPr>
              <a:t> </a:t>
            </a:r>
            <a:r>
              <a:rPr lang="en-GB" sz="2000" b="1" dirty="0" err="1" smtClean="0">
                <a:solidFill>
                  <a:srgbClr val="000066"/>
                </a:solidFill>
                <a:latin typeface="Arial"/>
              </a:rPr>
              <a:t>votre</a:t>
            </a:r>
            <a:r>
              <a:rPr lang="en-GB" sz="2000" b="1" dirty="0" smtClean="0">
                <a:solidFill>
                  <a:srgbClr val="000066"/>
                </a:solidFill>
                <a:latin typeface="Arial"/>
              </a:rPr>
              <a:t> </a:t>
            </a:r>
            <a:r>
              <a:rPr lang="en-GB" sz="2000" b="1" dirty="0" err="1" smtClean="0">
                <a:solidFill>
                  <a:srgbClr val="000066"/>
                </a:solidFill>
                <a:latin typeface="Arial"/>
              </a:rPr>
              <a:t>imprimante</a:t>
            </a:r>
            <a:endParaRPr b="1" dirty="0"/>
          </a:p>
          <a:p>
            <a:pPr>
              <a:lnSpc>
                <a:spcPct val="100000"/>
              </a:lnSpc>
              <a:buFontTx/>
              <a:buChar char="-"/>
            </a:pPr>
            <a:r>
              <a:rPr lang="en-GB" sz="2000" b="1" dirty="0" smtClean="0">
                <a:solidFill>
                  <a:srgbClr val="000066"/>
                </a:solidFill>
                <a:latin typeface="Arial"/>
              </a:rPr>
              <a:t> REMARQUE: </a:t>
            </a:r>
            <a:r>
              <a:rPr lang="en-GB" sz="2000" b="1" dirty="0" err="1" smtClean="0">
                <a:solidFill>
                  <a:srgbClr val="000066"/>
                </a:solidFill>
                <a:latin typeface="Arial"/>
              </a:rPr>
              <a:t>Vous</a:t>
            </a:r>
            <a:r>
              <a:rPr lang="en-GB" sz="2000" b="1" dirty="0" smtClean="0">
                <a:solidFill>
                  <a:srgbClr val="000066"/>
                </a:solidFill>
                <a:latin typeface="Arial"/>
              </a:rPr>
              <a:t> </a:t>
            </a:r>
            <a:r>
              <a:rPr lang="en-GB" sz="2000" b="1" dirty="0" err="1" smtClean="0">
                <a:solidFill>
                  <a:srgbClr val="000066"/>
                </a:solidFill>
                <a:latin typeface="Arial"/>
              </a:rPr>
              <a:t>pouvez</a:t>
            </a:r>
            <a:r>
              <a:rPr lang="en-GB" sz="2000" b="1" dirty="0" smtClean="0">
                <a:solidFill>
                  <a:srgbClr val="000066"/>
                </a:solidFill>
                <a:latin typeface="Arial"/>
              </a:rPr>
              <a:t> </a:t>
            </a:r>
            <a:r>
              <a:rPr lang="en-GB" sz="2000" b="1" dirty="0" err="1" smtClean="0">
                <a:solidFill>
                  <a:srgbClr val="000066"/>
                </a:solidFill>
                <a:latin typeface="Arial"/>
              </a:rPr>
              <a:t>imprimer</a:t>
            </a:r>
            <a:r>
              <a:rPr lang="en-GB" sz="2000" b="1" dirty="0" smtClean="0">
                <a:solidFill>
                  <a:srgbClr val="000066"/>
                </a:solidFill>
                <a:latin typeface="Arial"/>
              </a:rPr>
              <a:t> </a:t>
            </a:r>
            <a:r>
              <a:rPr lang="en-GB" sz="2000" b="1" dirty="0" err="1" smtClean="0">
                <a:solidFill>
                  <a:srgbClr val="000066"/>
                </a:solidFill>
                <a:latin typeface="Arial"/>
              </a:rPr>
              <a:t>tous</a:t>
            </a:r>
            <a:r>
              <a:rPr lang="en-GB" sz="2000" b="1" dirty="0" smtClean="0">
                <a:solidFill>
                  <a:srgbClr val="000066"/>
                </a:solidFill>
                <a:latin typeface="Arial"/>
              </a:rPr>
              <a:t> les rapport </a:t>
            </a:r>
            <a:r>
              <a:rPr lang="en-GB" sz="2000" b="1" dirty="0" err="1" smtClean="0">
                <a:solidFill>
                  <a:srgbClr val="000066"/>
                </a:solidFill>
                <a:latin typeface="Arial"/>
              </a:rPr>
              <a:t>une</a:t>
            </a:r>
            <a:r>
              <a:rPr lang="en-GB" sz="2000" b="1" dirty="0" smtClean="0">
                <a:solidFill>
                  <a:srgbClr val="000066"/>
                </a:solidFill>
                <a:latin typeface="Arial"/>
              </a:rPr>
              <a:t> </a:t>
            </a:r>
            <a:r>
              <a:rPr lang="en-GB" sz="2000" b="1" dirty="0" err="1" smtClean="0">
                <a:solidFill>
                  <a:srgbClr val="000066"/>
                </a:solidFill>
                <a:latin typeface="Arial"/>
              </a:rPr>
              <a:t>fois</a:t>
            </a:r>
            <a:r>
              <a:rPr lang="en-GB" sz="2000" b="1" dirty="0" smtClean="0">
                <a:solidFill>
                  <a:srgbClr val="000066"/>
                </a:solidFill>
                <a:latin typeface="Arial"/>
              </a:rPr>
              <a:t> </a:t>
            </a:r>
            <a:r>
              <a:rPr lang="en-GB" sz="2000" b="1" dirty="0" err="1" smtClean="0">
                <a:solidFill>
                  <a:srgbClr val="000066"/>
                </a:solidFill>
                <a:latin typeface="Arial"/>
              </a:rPr>
              <a:t>que</a:t>
            </a:r>
            <a:r>
              <a:rPr lang="en-GB" sz="2000" b="1" dirty="0" smtClean="0">
                <a:solidFill>
                  <a:srgbClr val="000066"/>
                </a:solidFill>
                <a:latin typeface="Arial"/>
              </a:rPr>
              <a:t> le test </a:t>
            </a:r>
            <a:r>
              <a:rPr lang="en-GB" sz="2000" b="1" dirty="0" err="1" smtClean="0">
                <a:solidFill>
                  <a:srgbClr val="000066"/>
                </a:solidFill>
                <a:latin typeface="Arial"/>
              </a:rPr>
              <a:t>est</a:t>
            </a:r>
            <a:r>
              <a:rPr lang="en-GB" sz="2000" b="1" dirty="0" smtClean="0">
                <a:solidFill>
                  <a:srgbClr val="000066"/>
                </a:solidFill>
                <a:latin typeface="Arial"/>
              </a:rPr>
              <a:t> </a:t>
            </a:r>
            <a:r>
              <a:rPr lang="en-GB" sz="2000" b="1" dirty="0" err="1" smtClean="0">
                <a:solidFill>
                  <a:srgbClr val="000066"/>
                </a:solidFill>
                <a:latin typeface="Arial"/>
              </a:rPr>
              <a:t>terminé</a:t>
            </a:r>
            <a:r>
              <a:rPr lang="en-GB" sz="2000" b="1" dirty="0" smtClean="0">
                <a:solidFill>
                  <a:srgbClr val="000066"/>
                </a:solidFill>
                <a:latin typeface="Arial"/>
              </a:rPr>
              <a:t> </a:t>
            </a:r>
          </a:p>
          <a:p>
            <a:pPr>
              <a:lnSpc>
                <a:spcPct val="100000"/>
              </a:lnSpc>
              <a:buFontTx/>
              <a:buChar char="-"/>
            </a:pPr>
            <a:endParaRPr b="1" dirty="0"/>
          </a:p>
        </p:txBody>
      </p:sp>
      <p:sp>
        <p:nvSpPr>
          <p:cNvPr id="487" name="CustomShape 4"/>
          <p:cNvSpPr/>
          <p:nvPr/>
        </p:nvSpPr>
        <p:spPr>
          <a:xfrm>
            <a:off x="575743" y="3326520"/>
            <a:ext cx="4604509" cy="589396"/>
          </a:xfrm>
          <a:prstGeom prst="rect">
            <a:avLst/>
          </a:prstGeom>
          <a:noFill/>
          <a:ln>
            <a:noFill/>
          </a:ln>
        </p:spPr>
        <p:txBody>
          <a:bodyPr lIns="89883" tIns="44942" rIns="89883" bIns="44942"/>
          <a:lstStyle/>
          <a:p>
            <a:pPr>
              <a:lnSpc>
                <a:spcPct val="100000"/>
              </a:lnSpc>
            </a:pPr>
            <a:r>
              <a:rPr lang="en-GB" sz="2000" b="1" dirty="0" smtClean="0">
                <a:solidFill>
                  <a:srgbClr val="000066"/>
                </a:solidFill>
                <a:latin typeface="Arial"/>
              </a:rPr>
              <a:t>1. </a:t>
            </a:r>
            <a:r>
              <a:rPr lang="en-GB" sz="2000" dirty="0" err="1" smtClean="0">
                <a:solidFill>
                  <a:srgbClr val="000066"/>
                </a:solidFill>
                <a:latin typeface="Arial"/>
              </a:rPr>
              <a:t>Cliquez</a:t>
            </a:r>
            <a:r>
              <a:rPr lang="en-GB" sz="2000" dirty="0" smtClean="0">
                <a:solidFill>
                  <a:srgbClr val="000066"/>
                </a:solidFill>
                <a:latin typeface="Arial"/>
              </a:rPr>
              <a:t> </a:t>
            </a:r>
            <a:r>
              <a:rPr lang="en-GB" sz="2000" dirty="0" err="1" smtClean="0">
                <a:solidFill>
                  <a:srgbClr val="000066"/>
                </a:solidFill>
                <a:latin typeface="Arial"/>
              </a:rPr>
              <a:t>sur</a:t>
            </a:r>
            <a:r>
              <a:rPr lang="en-GB" sz="2000" dirty="0" smtClean="0">
                <a:solidFill>
                  <a:srgbClr val="000066"/>
                </a:solidFill>
                <a:latin typeface="Arial"/>
              </a:rPr>
              <a:t> ‘</a:t>
            </a:r>
            <a:r>
              <a:rPr lang="en-GB" sz="2000" dirty="0">
                <a:solidFill>
                  <a:srgbClr val="000066"/>
                </a:solidFill>
                <a:latin typeface="Arial"/>
              </a:rPr>
              <a:t>’Setup’’, </a:t>
            </a:r>
            <a:r>
              <a:rPr lang="en-GB" sz="2000" dirty="0" err="1" smtClean="0">
                <a:solidFill>
                  <a:srgbClr val="000066"/>
                </a:solidFill>
                <a:latin typeface="Arial"/>
              </a:rPr>
              <a:t>dans</a:t>
            </a:r>
            <a:r>
              <a:rPr lang="en-GB" sz="2000" dirty="0" smtClean="0">
                <a:solidFill>
                  <a:srgbClr val="000066"/>
                </a:solidFill>
                <a:latin typeface="Arial"/>
              </a:rPr>
              <a:t> </a:t>
            </a:r>
            <a:r>
              <a:rPr lang="en-GB" sz="2000" dirty="0">
                <a:solidFill>
                  <a:srgbClr val="000066"/>
                </a:solidFill>
                <a:latin typeface="Arial"/>
              </a:rPr>
              <a:t>“System configuration” </a:t>
            </a:r>
            <a:endParaRPr dirty="0"/>
          </a:p>
        </p:txBody>
      </p:sp>
      <p:sp>
        <p:nvSpPr>
          <p:cNvPr id="488" name="CustomShape 5"/>
          <p:cNvSpPr/>
          <p:nvPr/>
        </p:nvSpPr>
        <p:spPr>
          <a:xfrm>
            <a:off x="571065" y="5299532"/>
            <a:ext cx="4465251" cy="589396"/>
          </a:xfrm>
          <a:prstGeom prst="rect">
            <a:avLst/>
          </a:prstGeom>
          <a:noFill/>
          <a:ln>
            <a:noFill/>
          </a:ln>
        </p:spPr>
        <p:txBody>
          <a:bodyPr lIns="89883" tIns="44942" rIns="89883" bIns="44942"/>
          <a:lstStyle/>
          <a:p>
            <a:pPr>
              <a:lnSpc>
                <a:spcPct val="100000"/>
              </a:lnSpc>
            </a:pPr>
            <a:r>
              <a:rPr lang="en-GB" sz="2000" b="1" dirty="0">
                <a:solidFill>
                  <a:srgbClr val="000066"/>
                </a:solidFill>
                <a:latin typeface="Arial"/>
              </a:rPr>
              <a:t>2</a:t>
            </a:r>
            <a:r>
              <a:rPr lang="en-GB" sz="2000" dirty="0" smtClean="0">
                <a:solidFill>
                  <a:srgbClr val="000066"/>
                </a:solidFill>
                <a:latin typeface="Arial"/>
              </a:rPr>
              <a:t>. </a:t>
            </a:r>
            <a:r>
              <a:rPr lang="en-GB" sz="2000" dirty="0" err="1" smtClean="0">
                <a:solidFill>
                  <a:srgbClr val="000066"/>
                </a:solidFill>
                <a:latin typeface="Arial"/>
              </a:rPr>
              <a:t>Sélectionnez</a:t>
            </a:r>
            <a:r>
              <a:rPr lang="en-GB" sz="2000" dirty="0" smtClean="0">
                <a:solidFill>
                  <a:srgbClr val="000066"/>
                </a:solidFill>
                <a:latin typeface="Arial"/>
              </a:rPr>
              <a:t> </a:t>
            </a:r>
            <a:r>
              <a:rPr lang="en-GB" sz="2000" dirty="0" err="1" smtClean="0">
                <a:solidFill>
                  <a:srgbClr val="000066"/>
                </a:solidFill>
                <a:latin typeface="Arial"/>
              </a:rPr>
              <a:t>l’option</a:t>
            </a:r>
            <a:r>
              <a:rPr lang="en-GB" sz="2000" dirty="0" smtClean="0">
                <a:solidFill>
                  <a:srgbClr val="000066"/>
                </a:solidFill>
                <a:latin typeface="Arial"/>
              </a:rPr>
              <a:t> ‘</a:t>
            </a:r>
            <a:r>
              <a:rPr lang="en-GB" sz="2000" dirty="0">
                <a:solidFill>
                  <a:srgbClr val="000066"/>
                </a:solidFill>
                <a:latin typeface="Arial"/>
              </a:rPr>
              <a:t>’Print Test Report At End of Test’’ </a:t>
            </a:r>
            <a:endParaRPr dirty="0"/>
          </a:p>
        </p:txBody>
      </p:sp>
      <p:sp>
        <p:nvSpPr>
          <p:cNvPr id="489" name="CustomShape 6"/>
          <p:cNvSpPr/>
          <p:nvPr/>
        </p:nvSpPr>
        <p:spPr>
          <a:xfrm>
            <a:off x="2824039" y="6105865"/>
            <a:ext cx="1872208" cy="429566"/>
          </a:xfrm>
          <a:prstGeom prst="rect">
            <a:avLst/>
          </a:prstGeom>
          <a:noFill/>
          <a:ln>
            <a:noFill/>
          </a:ln>
        </p:spPr>
        <p:txBody>
          <a:bodyPr lIns="89883" tIns="44942" rIns="89883" bIns="44942"/>
          <a:lstStyle/>
          <a:p>
            <a:pPr>
              <a:lnSpc>
                <a:spcPct val="100000"/>
              </a:lnSpc>
            </a:pPr>
            <a:r>
              <a:rPr lang="en-GB" sz="2000" b="1" dirty="0" smtClean="0">
                <a:solidFill>
                  <a:srgbClr val="000066"/>
                </a:solidFill>
                <a:latin typeface="Arial"/>
              </a:rPr>
              <a:t>3.</a:t>
            </a:r>
            <a:r>
              <a:rPr lang="en-GB" sz="2000" dirty="0" smtClean="0">
                <a:solidFill>
                  <a:srgbClr val="000066"/>
                </a:solidFill>
                <a:latin typeface="Arial"/>
              </a:rPr>
              <a:t>Cliquer “OK” </a:t>
            </a:r>
            <a:endParaRPr dirty="0"/>
          </a:p>
        </p:txBody>
      </p:sp>
      <p:pic>
        <p:nvPicPr>
          <p:cNvPr id="490" name="Picture 489"/>
          <p:cNvPicPr/>
          <p:nvPr/>
        </p:nvPicPr>
        <p:blipFill>
          <a:blip r:embed="rId2" cstate="print"/>
          <a:stretch>
            <a:fillRect/>
          </a:stretch>
        </p:blipFill>
        <p:spPr>
          <a:xfrm>
            <a:off x="5325628" y="1580342"/>
            <a:ext cx="4892380" cy="1219736"/>
          </a:xfrm>
          <a:prstGeom prst="rect">
            <a:avLst/>
          </a:prstGeom>
          <a:ln>
            <a:noFill/>
          </a:ln>
        </p:spPr>
      </p:pic>
      <p:pic>
        <p:nvPicPr>
          <p:cNvPr id="491" name="Picture 490"/>
          <p:cNvPicPr/>
          <p:nvPr/>
        </p:nvPicPr>
        <p:blipFill>
          <a:blip r:embed="rId3" cstate="print"/>
          <a:stretch>
            <a:fillRect/>
          </a:stretch>
        </p:blipFill>
        <p:spPr>
          <a:xfrm>
            <a:off x="5685467" y="2873348"/>
            <a:ext cx="3381054" cy="3662083"/>
          </a:xfrm>
          <a:prstGeom prst="rect">
            <a:avLst/>
          </a:prstGeom>
          <a:ln>
            <a:noFill/>
          </a:ln>
        </p:spPr>
      </p:pic>
      <p:sp>
        <p:nvSpPr>
          <p:cNvPr id="492" name="CustomShape 7"/>
          <p:cNvSpPr/>
          <p:nvPr/>
        </p:nvSpPr>
        <p:spPr>
          <a:xfrm>
            <a:off x="6693018" y="1939510"/>
            <a:ext cx="1581855" cy="363838"/>
          </a:xfrm>
          <a:prstGeom prst="ellipse">
            <a:avLst/>
          </a:prstGeom>
          <a:noFill/>
          <a:ln w="57240">
            <a:solidFill>
              <a:srgbClr val="FFFF00"/>
            </a:solidFill>
            <a:round/>
          </a:ln>
        </p:spPr>
      </p:sp>
      <p:sp>
        <p:nvSpPr>
          <p:cNvPr id="493" name="CustomShape 8"/>
          <p:cNvSpPr/>
          <p:nvPr/>
        </p:nvSpPr>
        <p:spPr>
          <a:xfrm>
            <a:off x="6980890" y="6105866"/>
            <a:ext cx="358400" cy="363838"/>
          </a:xfrm>
          <a:prstGeom prst="ellipse">
            <a:avLst/>
          </a:prstGeom>
          <a:noFill/>
          <a:ln w="57240">
            <a:solidFill>
              <a:srgbClr val="FFFF00"/>
            </a:solidFill>
            <a:round/>
          </a:ln>
        </p:spPr>
      </p:sp>
      <p:sp>
        <p:nvSpPr>
          <p:cNvPr id="494" name="CustomShape 9"/>
          <p:cNvSpPr/>
          <p:nvPr/>
        </p:nvSpPr>
        <p:spPr>
          <a:xfrm>
            <a:off x="4677916" y="6321367"/>
            <a:ext cx="2157599" cy="359"/>
          </a:xfrm>
          <a:prstGeom prst="straightConnector1">
            <a:avLst/>
          </a:prstGeom>
          <a:solidFill>
            <a:srgbClr val="FBDF53"/>
          </a:solidFill>
          <a:ln w="38160">
            <a:solidFill>
              <a:srgbClr val="FF0000"/>
            </a:solidFill>
            <a:round/>
            <a:tailEnd type="arrow" w="med" len="med"/>
          </a:ln>
        </p:spPr>
      </p:sp>
      <p:sp>
        <p:nvSpPr>
          <p:cNvPr id="495" name="CustomShape 10"/>
          <p:cNvSpPr/>
          <p:nvPr/>
        </p:nvSpPr>
        <p:spPr>
          <a:xfrm flipV="1">
            <a:off x="4984279" y="2151778"/>
            <a:ext cx="1563364" cy="1260082"/>
          </a:xfrm>
          <a:prstGeom prst="straightConnector1">
            <a:avLst/>
          </a:prstGeom>
          <a:solidFill>
            <a:srgbClr val="FBDF53"/>
          </a:solidFill>
          <a:ln w="38160">
            <a:solidFill>
              <a:srgbClr val="FF0000"/>
            </a:solidFill>
            <a:round/>
            <a:tailEnd type="arrow" w="med" len="med"/>
          </a:ln>
        </p:spPr>
      </p:sp>
      <p:sp>
        <p:nvSpPr>
          <p:cNvPr id="496" name="CustomShape 11"/>
          <p:cNvSpPr/>
          <p:nvPr/>
        </p:nvSpPr>
        <p:spPr>
          <a:xfrm>
            <a:off x="4965788" y="5603030"/>
            <a:ext cx="718240" cy="359"/>
          </a:xfrm>
          <a:prstGeom prst="straightConnector1">
            <a:avLst/>
          </a:prstGeom>
          <a:solidFill>
            <a:srgbClr val="FBDF53"/>
          </a:solidFill>
          <a:ln w="38160">
            <a:solidFill>
              <a:srgbClr val="FF0000"/>
            </a:solidFill>
            <a:round/>
            <a:tailEnd type="arrow" w="med" len="med"/>
          </a:ln>
        </p:spPr>
      </p:sp>
      <p:sp>
        <p:nvSpPr>
          <p:cNvPr id="2" name="Titre 1"/>
          <p:cNvSpPr>
            <a:spLocks noGrp="1"/>
          </p:cNvSpPr>
          <p:nvPr>
            <p:ph type="title"/>
          </p:nvPr>
        </p:nvSpPr>
        <p:spPr/>
        <p:txBody>
          <a:bodyPr>
            <a:normAutofit/>
          </a:bodyPr>
          <a:lstStyle/>
          <a:p>
            <a:r>
              <a:rPr lang="en-US" sz="3800" dirty="0"/>
              <a:t>How to print automatically a test </a:t>
            </a:r>
            <a:r>
              <a:rPr lang="en-US" sz="3800" dirty="0" smtClean="0"/>
              <a:t>report</a:t>
            </a:r>
            <a:endParaRPr lang="fr-FR" sz="3800" dirty="0"/>
          </a:p>
        </p:txBody>
      </p:sp>
    </p:spTree>
    <p:extLst>
      <p:ext uri="{BB962C8B-B14F-4D97-AF65-F5344CB8AC3E}">
        <p14:creationId xmlns:p14="http://schemas.microsoft.com/office/powerpoint/2010/main" val="358271699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7" name="Picture 616"/>
          <p:cNvPicPr/>
          <p:nvPr/>
        </p:nvPicPr>
        <p:blipFill>
          <a:blip r:embed="rId2" cstate="print"/>
          <a:stretch>
            <a:fillRect/>
          </a:stretch>
        </p:blipFill>
        <p:spPr>
          <a:xfrm>
            <a:off x="4699491" y="3448377"/>
            <a:ext cx="4533260" cy="2944464"/>
          </a:xfrm>
          <a:prstGeom prst="rect">
            <a:avLst/>
          </a:prstGeom>
          <a:ln>
            <a:noFill/>
          </a:ln>
        </p:spPr>
      </p:pic>
      <p:sp>
        <p:nvSpPr>
          <p:cNvPr id="618" name="CustomShape 1"/>
          <p:cNvSpPr/>
          <p:nvPr/>
        </p:nvSpPr>
        <p:spPr>
          <a:xfrm>
            <a:off x="0" y="0"/>
            <a:ext cx="10686519" cy="1359812"/>
          </a:xfrm>
          <a:prstGeom prst="rect">
            <a:avLst/>
          </a:prstGeom>
          <a:noFill/>
          <a:ln>
            <a:noFill/>
          </a:ln>
        </p:spPr>
      </p:sp>
      <p:sp>
        <p:nvSpPr>
          <p:cNvPr id="620" name="CustomShape 3"/>
          <p:cNvSpPr/>
          <p:nvPr/>
        </p:nvSpPr>
        <p:spPr>
          <a:xfrm>
            <a:off x="412736" y="1795843"/>
            <a:ext cx="2896709" cy="344443"/>
          </a:xfrm>
          <a:prstGeom prst="rect">
            <a:avLst/>
          </a:prstGeom>
          <a:noFill/>
          <a:ln>
            <a:noFill/>
          </a:ln>
        </p:spPr>
        <p:txBody>
          <a:bodyPr wrap="none" lIns="89883" tIns="44942" rIns="89883" bIns="44942" rtlCol="0"/>
          <a:lstStyle/>
          <a:p>
            <a:pPr rtl="0"/>
            <a:r>
              <a:rPr lang="fr" b="1" dirty="0"/>
              <a:t>1. </a:t>
            </a:r>
            <a:r>
              <a:rPr lang="fr" dirty="0"/>
              <a:t>Cliquez sur « Data Management » </a:t>
            </a:r>
            <a:endParaRPr dirty="0"/>
          </a:p>
        </p:txBody>
      </p:sp>
      <p:sp>
        <p:nvSpPr>
          <p:cNvPr id="621" name="CustomShape 4"/>
          <p:cNvSpPr/>
          <p:nvPr/>
        </p:nvSpPr>
        <p:spPr>
          <a:xfrm>
            <a:off x="412736" y="2442346"/>
            <a:ext cx="2896709" cy="344443"/>
          </a:xfrm>
          <a:prstGeom prst="rect">
            <a:avLst/>
          </a:prstGeom>
          <a:noFill/>
          <a:ln>
            <a:noFill/>
          </a:ln>
        </p:spPr>
        <p:txBody>
          <a:bodyPr wrap="none" lIns="89883" tIns="44942" rIns="89883" bIns="44942" rtlCol="0"/>
          <a:lstStyle/>
          <a:p>
            <a:pPr rtl="0"/>
            <a:r>
              <a:rPr lang="fr" b="1" dirty="0"/>
              <a:t>2.</a:t>
            </a:r>
            <a:r>
              <a:rPr lang="fr" dirty="0"/>
              <a:t> Cliquez sur « Archive test </a:t>
            </a:r>
            <a:r>
              <a:rPr lang="fr" dirty="0" smtClean="0"/>
              <a:t>»</a:t>
            </a:r>
            <a:endParaRPr dirty="0"/>
          </a:p>
        </p:txBody>
      </p:sp>
      <p:sp>
        <p:nvSpPr>
          <p:cNvPr id="622" name="CustomShape 5"/>
          <p:cNvSpPr/>
          <p:nvPr/>
        </p:nvSpPr>
        <p:spPr>
          <a:xfrm>
            <a:off x="431808" y="3232517"/>
            <a:ext cx="2896709" cy="344443"/>
          </a:xfrm>
          <a:prstGeom prst="rect">
            <a:avLst/>
          </a:prstGeom>
          <a:noFill/>
          <a:ln>
            <a:noFill/>
          </a:ln>
        </p:spPr>
        <p:txBody>
          <a:bodyPr wrap="none" lIns="89883" tIns="44942" rIns="89883" bIns="44942" rtlCol="0"/>
          <a:lstStyle/>
          <a:p>
            <a:pPr rtl="0"/>
            <a:r>
              <a:rPr lang="fr" b="1" dirty="0"/>
              <a:t>3. </a:t>
            </a:r>
            <a:r>
              <a:rPr lang="fr" dirty="0"/>
              <a:t>Placez le pointeur de la souris sur </a:t>
            </a:r>
            <a:endParaRPr lang="fr" dirty="0" smtClean="0"/>
          </a:p>
          <a:p>
            <a:pPr rtl="0"/>
            <a:r>
              <a:rPr lang="fr" dirty="0" smtClean="0"/>
              <a:t>le premier</a:t>
            </a:r>
            <a:r>
              <a:rPr lang="fr" dirty="0"/>
              <a:t> </a:t>
            </a:r>
            <a:r>
              <a:rPr lang="fr" dirty="0" smtClean="0"/>
              <a:t>test</a:t>
            </a:r>
            <a:r>
              <a:rPr lang="fr" dirty="0"/>
              <a:t>, cliquez et maintenez </a:t>
            </a:r>
            <a:endParaRPr lang="fr" dirty="0" smtClean="0"/>
          </a:p>
          <a:p>
            <a:pPr rtl="0"/>
            <a:r>
              <a:rPr lang="fr" dirty="0" smtClean="0"/>
              <a:t>le </a:t>
            </a:r>
            <a:r>
              <a:rPr lang="fr" dirty="0"/>
              <a:t>bouton </a:t>
            </a:r>
            <a:r>
              <a:rPr lang="fr" dirty="0" smtClean="0"/>
              <a:t>gauche </a:t>
            </a:r>
            <a:r>
              <a:rPr lang="fr" dirty="0"/>
              <a:t>de la souris</a:t>
            </a:r>
            <a:endParaRPr dirty="0"/>
          </a:p>
          <a:p>
            <a:pPr rtl="0"/>
            <a:r>
              <a:rPr lang="fr" dirty="0"/>
              <a:t>et faites glisser la souris vers le bas </a:t>
            </a:r>
            <a:endParaRPr lang="fr" dirty="0" smtClean="0"/>
          </a:p>
          <a:p>
            <a:pPr rtl="0"/>
            <a:r>
              <a:rPr lang="fr" dirty="0" smtClean="0"/>
              <a:t>jusqu'à la </a:t>
            </a:r>
            <a:r>
              <a:rPr lang="fr" dirty="0"/>
              <a:t>dernière ligne</a:t>
            </a:r>
            <a:endParaRPr dirty="0"/>
          </a:p>
        </p:txBody>
      </p:sp>
      <p:sp>
        <p:nvSpPr>
          <p:cNvPr id="623" name="CustomShape 6"/>
          <p:cNvSpPr/>
          <p:nvPr/>
        </p:nvSpPr>
        <p:spPr>
          <a:xfrm>
            <a:off x="412736" y="5172027"/>
            <a:ext cx="2896709" cy="358091"/>
          </a:xfrm>
          <a:prstGeom prst="rect">
            <a:avLst/>
          </a:prstGeom>
          <a:noFill/>
          <a:ln>
            <a:noFill/>
          </a:ln>
        </p:spPr>
        <p:txBody>
          <a:bodyPr wrap="none" lIns="89883" tIns="44942" rIns="89883" bIns="44942" rtlCol="0"/>
          <a:lstStyle/>
          <a:p>
            <a:pPr rtl="0"/>
            <a:r>
              <a:rPr lang="fr" b="1"/>
              <a:t>4.</a:t>
            </a:r>
            <a:r>
              <a:rPr lang="fr"/>
              <a:t> Au cours de la sélection des lignes,</a:t>
            </a:r>
            <a:endParaRPr/>
          </a:p>
          <a:p>
            <a:pPr rtl="0"/>
            <a:r>
              <a:rPr lang="fr"/>
              <a:t>appuyez simultanément sur</a:t>
            </a:r>
            <a:r>
              <a:rPr lang="fr" i="1"/>
              <a:t> Cltr+C</a:t>
            </a:r>
            <a:r>
              <a:rPr lang="fr"/>
              <a:t> </a:t>
            </a:r>
            <a:endParaRPr/>
          </a:p>
          <a:p>
            <a:pPr rtl="0"/>
            <a:r>
              <a:rPr lang="fr"/>
              <a:t>sur votre clavier</a:t>
            </a:r>
            <a:endParaRPr/>
          </a:p>
        </p:txBody>
      </p:sp>
      <p:pic>
        <p:nvPicPr>
          <p:cNvPr id="624" name="Picture 623"/>
          <p:cNvPicPr/>
          <p:nvPr/>
        </p:nvPicPr>
        <p:blipFill>
          <a:blip r:embed="rId3" cstate="print"/>
          <a:stretch>
            <a:fillRect/>
          </a:stretch>
        </p:blipFill>
        <p:spPr>
          <a:xfrm>
            <a:off x="5203987" y="1580342"/>
            <a:ext cx="5324908" cy="1364122"/>
          </a:xfrm>
          <a:prstGeom prst="rect">
            <a:avLst/>
          </a:prstGeom>
          <a:ln>
            <a:noFill/>
          </a:ln>
        </p:spPr>
      </p:pic>
      <p:sp>
        <p:nvSpPr>
          <p:cNvPr id="625" name="CustomShape 7"/>
          <p:cNvSpPr/>
          <p:nvPr/>
        </p:nvSpPr>
        <p:spPr>
          <a:xfrm>
            <a:off x="5273911" y="1680045"/>
            <a:ext cx="934504" cy="435671"/>
          </a:xfrm>
          <a:prstGeom prst="ellipse">
            <a:avLst/>
          </a:prstGeom>
          <a:noFill/>
          <a:ln w="57240">
            <a:solidFill>
              <a:srgbClr val="FFFF00"/>
            </a:solidFill>
            <a:round/>
          </a:ln>
        </p:spPr>
      </p:sp>
      <p:sp>
        <p:nvSpPr>
          <p:cNvPr id="626" name="CustomShape 8"/>
          <p:cNvSpPr/>
          <p:nvPr/>
        </p:nvSpPr>
        <p:spPr>
          <a:xfrm>
            <a:off x="2753792" y="4707645"/>
            <a:ext cx="1870447" cy="359"/>
          </a:xfrm>
          <a:prstGeom prst="straightConnector1">
            <a:avLst/>
          </a:prstGeom>
          <a:solidFill>
            <a:srgbClr val="FBDF53"/>
          </a:solidFill>
          <a:ln w="38160">
            <a:solidFill>
              <a:srgbClr val="FF0000"/>
            </a:solidFill>
            <a:round/>
            <a:tailEnd type="arrow" w="med" len="med"/>
          </a:ln>
        </p:spPr>
      </p:sp>
      <p:sp>
        <p:nvSpPr>
          <p:cNvPr id="627" name="CustomShape 9"/>
          <p:cNvSpPr/>
          <p:nvPr/>
        </p:nvSpPr>
        <p:spPr>
          <a:xfrm>
            <a:off x="7072151" y="3017016"/>
            <a:ext cx="360" cy="462609"/>
          </a:xfrm>
          <a:prstGeom prst="straightConnector1">
            <a:avLst/>
          </a:prstGeom>
          <a:solidFill>
            <a:srgbClr val="FBDF53"/>
          </a:solidFill>
          <a:ln w="38160">
            <a:solidFill>
              <a:srgbClr val="FF0000"/>
            </a:solidFill>
            <a:round/>
            <a:tailEnd type="arrow" w="med" len="med"/>
          </a:ln>
        </p:spPr>
      </p:sp>
      <p:sp>
        <p:nvSpPr>
          <p:cNvPr id="628" name="CustomShape 10"/>
          <p:cNvSpPr/>
          <p:nvPr/>
        </p:nvSpPr>
        <p:spPr>
          <a:xfrm flipV="1">
            <a:off x="4343605" y="1900944"/>
            <a:ext cx="1000714" cy="70756"/>
          </a:xfrm>
          <a:prstGeom prst="straightConnector1">
            <a:avLst/>
          </a:prstGeom>
          <a:solidFill>
            <a:srgbClr val="FBDF53"/>
          </a:solidFill>
          <a:ln w="38160">
            <a:solidFill>
              <a:srgbClr val="FF0000"/>
            </a:solidFill>
            <a:round/>
            <a:tailEnd type="arrow" w="med" len="med"/>
          </a:ln>
        </p:spPr>
      </p:sp>
      <p:sp>
        <p:nvSpPr>
          <p:cNvPr id="629" name="CustomShape 11"/>
          <p:cNvSpPr/>
          <p:nvPr/>
        </p:nvSpPr>
        <p:spPr>
          <a:xfrm flipV="1">
            <a:off x="3834072" y="2080304"/>
            <a:ext cx="1510247" cy="573592"/>
          </a:xfrm>
          <a:prstGeom prst="straightConnector1">
            <a:avLst/>
          </a:prstGeom>
          <a:solidFill>
            <a:srgbClr val="FBDF53"/>
          </a:solidFill>
          <a:ln w="38160">
            <a:solidFill>
              <a:srgbClr val="FF0000"/>
            </a:solidFill>
            <a:round/>
            <a:tailEnd type="arrow" w="med" len="med"/>
          </a:ln>
        </p:spPr>
      </p:sp>
      <p:sp>
        <p:nvSpPr>
          <p:cNvPr id="630" name="CustomShape 12"/>
          <p:cNvSpPr/>
          <p:nvPr/>
        </p:nvSpPr>
        <p:spPr>
          <a:xfrm>
            <a:off x="5703999" y="4381856"/>
            <a:ext cx="360" cy="933120"/>
          </a:xfrm>
          <a:prstGeom prst="straightConnector1">
            <a:avLst/>
          </a:prstGeom>
          <a:solidFill>
            <a:srgbClr val="FBDF53"/>
          </a:solidFill>
          <a:ln w="38160">
            <a:solidFill>
              <a:srgbClr val="FF0000"/>
            </a:solidFill>
            <a:round/>
            <a:tailEnd type="arrow" w="med" len="med"/>
          </a:ln>
        </p:spPr>
      </p:sp>
      <p:sp>
        <p:nvSpPr>
          <p:cNvPr id="631" name="CustomShape 13"/>
          <p:cNvSpPr/>
          <p:nvPr/>
        </p:nvSpPr>
        <p:spPr>
          <a:xfrm>
            <a:off x="5588251" y="5257869"/>
            <a:ext cx="332132" cy="344802"/>
          </a:xfrm>
          <a:prstGeom prst="rect">
            <a:avLst/>
          </a:prstGeom>
          <a:noFill/>
          <a:ln>
            <a:noFill/>
          </a:ln>
        </p:spPr>
        <p:txBody>
          <a:bodyPr wrap="none" lIns="89883" tIns="44942" rIns="89883" bIns="44942" rtlCol="0"/>
          <a:lstStyle/>
          <a:p>
            <a:pPr rtl="0"/>
            <a:r>
              <a:rPr lang="fr" sz="2600" dirty="0">
                <a:solidFill>
                  <a:srgbClr val="0000FF"/>
                </a:solidFill>
              </a:rPr>
              <a:t>*</a:t>
            </a:r>
            <a:endParaRPr dirty="0"/>
          </a:p>
        </p:txBody>
      </p:sp>
      <p:sp>
        <p:nvSpPr>
          <p:cNvPr id="632" name="CustomShape 14"/>
          <p:cNvSpPr/>
          <p:nvPr/>
        </p:nvSpPr>
        <p:spPr>
          <a:xfrm flipH="1" flipV="1">
            <a:off x="5921463" y="5602311"/>
            <a:ext cx="646992" cy="214783"/>
          </a:xfrm>
          <a:prstGeom prst="straightConnector1">
            <a:avLst/>
          </a:prstGeom>
          <a:solidFill>
            <a:srgbClr val="FBDF53"/>
          </a:solidFill>
          <a:ln w="38160">
            <a:solidFill>
              <a:srgbClr val="FF0000"/>
            </a:solidFill>
            <a:round/>
            <a:tailEnd type="arrow" w="med" len="med"/>
          </a:ln>
        </p:spPr>
      </p:sp>
      <p:sp>
        <p:nvSpPr>
          <p:cNvPr id="633" name="CustomShape 15"/>
          <p:cNvSpPr/>
          <p:nvPr/>
        </p:nvSpPr>
        <p:spPr>
          <a:xfrm flipH="1" flipV="1">
            <a:off x="5921463" y="4165996"/>
            <a:ext cx="646992" cy="214783"/>
          </a:xfrm>
          <a:prstGeom prst="straightConnector1">
            <a:avLst/>
          </a:prstGeom>
          <a:solidFill>
            <a:srgbClr val="FBDF53"/>
          </a:solidFill>
          <a:ln w="38160">
            <a:solidFill>
              <a:srgbClr val="FF0000"/>
            </a:solidFill>
            <a:round/>
            <a:tailEnd type="arrow" w="med" len="med"/>
          </a:ln>
        </p:spPr>
      </p:sp>
      <p:sp>
        <p:nvSpPr>
          <p:cNvPr id="634" name="CustomShape 16"/>
          <p:cNvSpPr/>
          <p:nvPr/>
        </p:nvSpPr>
        <p:spPr>
          <a:xfrm>
            <a:off x="5560343" y="3893028"/>
            <a:ext cx="332132" cy="344802"/>
          </a:xfrm>
          <a:prstGeom prst="rect">
            <a:avLst/>
          </a:prstGeom>
          <a:noFill/>
          <a:ln>
            <a:noFill/>
          </a:ln>
        </p:spPr>
        <p:txBody>
          <a:bodyPr wrap="none" lIns="89883" tIns="44942" rIns="89883" bIns="44942" rtlCol="0"/>
          <a:lstStyle/>
          <a:p>
            <a:pPr rtl="0"/>
            <a:r>
              <a:rPr lang="fr" sz="2600" dirty="0">
                <a:solidFill>
                  <a:srgbClr val="0000FF"/>
                </a:solidFill>
              </a:rPr>
              <a:t>*</a:t>
            </a:r>
            <a:endParaRPr dirty="0"/>
          </a:p>
        </p:txBody>
      </p:sp>
      <p:sp>
        <p:nvSpPr>
          <p:cNvPr id="2" name="Titre 1"/>
          <p:cNvSpPr>
            <a:spLocks noGrp="1"/>
          </p:cNvSpPr>
          <p:nvPr>
            <p:ph type="title"/>
          </p:nvPr>
        </p:nvSpPr>
        <p:spPr/>
        <p:txBody>
          <a:bodyPr rtlCol="0">
            <a:normAutofit fontScale="90000"/>
          </a:bodyPr>
          <a:lstStyle/>
          <a:p>
            <a:pPr rtl="0"/>
            <a:r>
              <a:rPr lang="fr"/>
              <a:t>Copier et coller les données dans une feuille de calcul Excel</a:t>
            </a:r>
            <a:endParaRPr lang="fr-FR" dirty="0"/>
          </a:p>
        </p:txBody>
      </p:sp>
    </p:spTree>
    <p:extLst>
      <p:ext uri="{BB962C8B-B14F-4D97-AF65-F5344CB8AC3E}">
        <p14:creationId xmlns:p14="http://schemas.microsoft.com/office/powerpoint/2010/main" val="3480751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5" name="CustomShape 1"/>
          <p:cNvSpPr/>
          <p:nvPr/>
        </p:nvSpPr>
        <p:spPr>
          <a:xfrm>
            <a:off x="0" y="0"/>
            <a:ext cx="10686519" cy="1359812"/>
          </a:xfrm>
          <a:prstGeom prst="rect">
            <a:avLst/>
          </a:prstGeom>
          <a:noFill/>
          <a:ln>
            <a:noFill/>
          </a:ln>
        </p:spPr>
      </p:sp>
      <p:sp>
        <p:nvSpPr>
          <p:cNvPr id="637" name="CustomShape 3"/>
          <p:cNvSpPr/>
          <p:nvPr/>
        </p:nvSpPr>
        <p:spPr>
          <a:xfrm>
            <a:off x="215482" y="1683668"/>
            <a:ext cx="3112613" cy="488110"/>
          </a:xfrm>
          <a:prstGeom prst="rect">
            <a:avLst/>
          </a:prstGeom>
          <a:noFill/>
          <a:ln>
            <a:noFill/>
          </a:ln>
        </p:spPr>
        <p:txBody>
          <a:bodyPr wrap="none" lIns="89883" tIns="44942" rIns="89883" bIns="44942" rtlCol="0"/>
          <a:lstStyle/>
          <a:p>
            <a:pPr rtl="0"/>
            <a:r>
              <a:rPr lang="fr" sz="1700" b="1" dirty="0"/>
              <a:t>1. </a:t>
            </a:r>
            <a:r>
              <a:rPr lang="fr" sz="1700" dirty="0"/>
              <a:t>Ouvrez MS Excel en cliquant sur</a:t>
            </a:r>
            <a:endParaRPr sz="1700" dirty="0"/>
          </a:p>
          <a:p>
            <a:pPr rtl="0"/>
            <a:r>
              <a:rPr lang="fr" sz="1700" dirty="0" smtClean="0"/>
              <a:t>Démarrer </a:t>
            </a:r>
            <a:r>
              <a:rPr lang="fr" sz="1700" dirty="0"/>
              <a:t>-&gt; </a:t>
            </a:r>
            <a:r>
              <a:rPr lang="fr" sz="1700" dirty="0" smtClean="0"/>
              <a:t>Tous les programmes -&gt;</a:t>
            </a:r>
            <a:endParaRPr sz="1700" dirty="0"/>
          </a:p>
          <a:p>
            <a:pPr rtl="0"/>
            <a:r>
              <a:rPr lang="fr" sz="1700" dirty="0"/>
              <a:t>Microsoft Office -&gt; Microsoft</a:t>
            </a:r>
            <a:endParaRPr sz="1700" dirty="0"/>
          </a:p>
          <a:p>
            <a:pPr rtl="0"/>
            <a:r>
              <a:rPr lang="fr" sz="1700" dirty="0"/>
              <a:t>Excel 2010</a:t>
            </a:r>
            <a:endParaRPr sz="1700" dirty="0"/>
          </a:p>
        </p:txBody>
      </p:sp>
      <p:sp>
        <p:nvSpPr>
          <p:cNvPr id="638" name="CustomShape 4"/>
          <p:cNvSpPr/>
          <p:nvPr/>
        </p:nvSpPr>
        <p:spPr>
          <a:xfrm>
            <a:off x="3886269" y="1666183"/>
            <a:ext cx="3112613" cy="488110"/>
          </a:xfrm>
          <a:prstGeom prst="rect">
            <a:avLst/>
          </a:prstGeom>
          <a:noFill/>
          <a:ln>
            <a:noFill/>
          </a:ln>
        </p:spPr>
        <p:txBody>
          <a:bodyPr wrap="none" lIns="89883" tIns="44942" rIns="89883" bIns="44942" rtlCol="0"/>
          <a:lstStyle/>
          <a:p>
            <a:pPr marL="342900" indent="-342900" rtl="0">
              <a:buAutoNum type="arabicPeriod" startAt="2"/>
            </a:pPr>
            <a:r>
              <a:rPr lang="fr" sz="1700" dirty="0" smtClean="0"/>
              <a:t>Faite un clic droit de </a:t>
            </a:r>
            <a:r>
              <a:rPr lang="fr" sz="1700" dirty="0"/>
              <a:t>la </a:t>
            </a:r>
            <a:r>
              <a:rPr lang="fr" sz="1700" dirty="0" smtClean="0"/>
              <a:t>souris</a:t>
            </a:r>
            <a:r>
              <a:rPr lang="fr" sz="1700" dirty="0"/>
              <a:t> </a:t>
            </a:r>
            <a:endParaRPr lang="fr" sz="1700" dirty="0" smtClean="0"/>
          </a:p>
          <a:p>
            <a:pPr marL="342900" indent="-342900" rtl="0"/>
            <a:r>
              <a:rPr lang="fr" sz="1700" dirty="0" smtClean="0"/>
              <a:t>	dans le menu et choisissez</a:t>
            </a:r>
          </a:p>
          <a:p>
            <a:pPr marL="342900" indent="-342900" rtl="0"/>
            <a:r>
              <a:rPr lang="fr" sz="1700" dirty="0" smtClean="0"/>
              <a:t> « Conserver </a:t>
            </a:r>
            <a:r>
              <a:rPr lang="fr" sz="1700" dirty="0"/>
              <a:t>le </a:t>
            </a:r>
            <a:r>
              <a:rPr lang="fr" sz="1700" dirty="0" smtClean="0"/>
              <a:t>format de destination»</a:t>
            </a:r>
            <a:endParaRPr sz="1700" dirty="0"/>
          </a:p>
          <a:p>
            <a:pPr rtl="0"/>
            <a:r>
              <a:rPr lang="fr" sz="1700" dirty="0">
                <a:solidFill>
                  <a:srgbClr val="FF3333"/>
                </a:solidFill>
              </a:rPr>
              <a:t> et cliquez dessus - </a:t>
            </a:r>
            <a:r>
              <a:rPr lang="fr" sz="1700" i="1" dirty="0">
                <a:solidFill>
                  <a:srgbClr val="FF3333"/>
                </a:solidFill>
              </a:rPr>
              <a:t>voir ci-dessous</a:t>
            </a:r>
            <a:endParaRPr sz="1700" dirty="0"/>
          </a:p>
        </p:txBody>
      </p:sp>
      <p:sp>
        <p:nvSpPr>
          <p:cNvPr id="639" name="CustomShape 5"/>
          <p:cNvSpPr/>
          <p:nvPr/>
        </p:nvSpPr>
        <p:spPr>
          <a:xfrm>
            <a:off x="7632306" y="1611660"/>
            <a:ext cx="3112613" cy="488110"/>
          </a:xfrm>
          <a:prstGeom prst="rect">
            <a:avLst/>
          </a:prstGeom>
          <a:noFill/>
          <a:ln>
            <a:noFill/>
          </a:ln>
        </p:spPr>
        <p:txBody>
          <a:bodyPr wrap="none" lIns="89883" tIns="44942" rIns="89883" bIns="44942" rtlCol="0"/>
          <a:lstStyle/>
          <a:p>
            <a:pPr rtl="0"/>
            <a:r>
              <a:rPr lang="fr" sz="1700" b="1" dirty="0"/>
              <a:t>3.</a:t>
            </a:r>
            <a:r>
              <a:rPr lang="fr" sz="1700" dirty="0"/>
              <a:t> Les résultats choisis seront</a:t>
            </a:r>
            <a:endParaRPr sz="1700" dirty="0"/>
          </a:p>
          <a:p>
            <a:pPr rtl="0"/>
            <a:r>
              <a:rPr lang="fr" sz="1700" dirty="0"/>
              <a:t>collés dans la feuille </a:t>
            </a:r>
            <a:endParaRPr lang="fr" sz="1700" dirty="0" smtClean="0"/>
          </a:p>
          <a:p>
            <a:pPr rtl="0"/>
            <a:r>
              <a:rPr lang="fr" sz="1700" dirty="0" smtClean="0"/>
              <a:t>de </a:t>
            </a:r>
            <a:r>
              <a:rPr lang="fr" sz="1700" dirty="0"/>
              <a:t>calcul Excel</a:t>
            </a:r>
            <a:endParaRPr sz="1700" dirty="0"/>
          </a:p>
        </p:txBody>
      </p:sp>
      <p:pic>
        <p:nvPicPr>
          <p:cNvPr id="640" name="Picture 639"/>
          <p:cNvPicPr/>
          <p:nvPr/>
        </p:nvPicPr>
        <p:blipFill>
          <a:blip r:embed="rId2" cstate="print"/>
          <a:stretch>
            <a:fillRect/>
          </a:stretch>
        </p:blipFill>
        <p:spPr>
          <a:xfrm>
            <a:off x="863615" y="2873348"/>
            <a:ext cx="2302254" cy="3734635"/>
          </a:xfrm>
          <a:prstGeom prst="rect">
            <a:avLst/>
          </a:prstGeom>
          <a:ln>
            <a:noFill/>
          </a:ln>
        </p:spPr>
      </p:pic>
      <p:pic>
        <p:nvPicPr>
          <p:cNvPr id="641" name="Picture 640"/>
          <p:cNvPicPr/>
          <p:nvPr/>
        </p:nvPicPr>
        <p:blipFill>
          <a:blip r:embed="rId3" cstate="print"/>
          <a:stretch>
            <a:fillRect/>
          </a:stretch>
        </p:blipFill>
        <p:spPr>
          <a:xfrm>
            <a:off x="3886629" y="2903159"/>
            <a:ext cx="2374222" cy="3547149"/>
          </a:xfrm>
          <a:prstGeom prst="rect">
            <a:avLst/>
          </a:prstGeom>
          <a:ln>
            <a:noFill/>
          </a:ln>
        </p:spPr>
      </p:pic>
      <p:pic>
        <p:nvPicPr>
          <p:cNvPr id="642" name="Picture 641"/>
          <p:cNvPicPr/>
          <p:nvPr/>
        </p:nvPicPr>
        <p:blipFill>
          <a:blip r:embed="rId4" cstate="print"/>
          <a:stretch>
            <a:fillRect/>
          </a:stretch>
        </p:blipFill>
        <p:spPr>
          <a:xfrm>
            <a:off x="7268762" y="3260532"/>
            <a:ext cx="3237837" cy="2413613"/>
          </a:xfrm>
          <a:prstGeom prst="rect">
            <a:avLst/>
          </a:prstGeom>
          <a:ln>
            <a:noFill/>
          </a:ln>
        </p:spPr>
      </p:pic>
      <p:sp>
        <p:nvSpPr>
          <p:cNvPr id="643" name="CustomShape 6"/>
          <p:cNvSpPr/>
          <p:nvPr/>
        </p:nvSpPr>
        <p:spPr>
          <a:xfrm>
            <a:off x="1295423" y="3304351"/>
            <a:ext cx="1942774" cy="507505"/>
          </a:xfrm>
          <a:prstGeom prst="ellipse">
            <a:avLst/>
          </a:prstGeom>
          <a:noFill/>
          <a:ln w="57240">
            <a:solidFill>
              <a:srgbClr val="FFFF00"/>
            </a:solidFill>
            <a:round/>
          </a:ln>
        </p:spPr>
      </p:sp>
      <p:sp>
        <p:nvSpPr>
          <p:cNvPr id="644" name="CustomShape 7"/>
          <p:cNvSpPr/>
          <p:nvPr/>
        </p:nvSpPr>
        <p:spPr>
          <a:xfrm>
            <a:off x="4677916" y="4233161"/>
            <a:ext cx="359480" cy="435671"/>
          </a:xfrm>
          <a:prstGeom prst="ellipse">
            <a:avLst/>
          </a:prstGeom>
          <a:noFill/>
          <a:ln w="57240">
            <a:solidFill>
              <a:srgbClr val="FFFF00"/>
            </a:solidFill>
            <a:round/>
          </a:ln>
        </p:spPr>
      </p:sp>
      <p:sp>
        <p:nvSpPr>
          <p:cNvPr id="645" name="CustomShape 8"/>
          <p:cNvSpPr/>
          <p:nvPr/>
        </p:nvSpPr>
        <p:spPr>
          <a:xfrm>
            <a:off x="2447270" y="4310382"/>
            <a:ext cx="1870447" cy="359"/>
          </a:xfrm>
          <a:prstGeom prst="straightConnector1">
            <a:avLst/>
          </a:prstGeom>
          <a:solidFill>
            <a:srgbClr val="FBDF53"/>
          </a:solidFill>
          <a:ln w="38160">
            <a:solidFill>
              <a:srgbClr val="FF0000"/>
            </a:solidFill>
            <a:round/>
            <a:tailEnd type="arrow" w="med" len="med"/>
          </a:ln>
        </p:spPr>
      </p:sp>
      <p:sp>
        <p:nvSpPr>
          <p:cNvPr id="646" name="CustomShape 9"/>
          <p:cNvSpPr/>
          <p:nvPr/>
        </p:nvSpPr>
        <p:spPr>
          <a:xfrm>
            <a:off x="5325627" y="4309664"/>
            <a:ext cx="1870447" cy="359"/>
          </a:xfrm>
          <a:prstGeom prst="straightConnector1">
            <a:avLst/>
          </a:prstGeom>
          <a:solidFill>
            <a:srgbClr val="FBDF53"/>
          </a:solidFill>
          <a:ln w="38160">
            <a:solidFill>
              <a:srgbClr val="FF0000"/>
            </a:solidFill>
            <a:round/>
            <a:tailEnd type="arrow" w="med" len="med"/>
          </a:ln>
        </p:spPr>
      </p:sp>
      <p:sp>
        <p:nvSpPr>
          <p:cNvPr id="647" name="CustomShape 10"/>
          <p:cNvSpPr/>
          <p:nvPr/>
        </p:nvSpPr>
        <p:spPr>
          <a:xfrm flipH="1">
            <a:off x="4029485" y="3807187"/>
            <a:ext cx="359480" cy="430643"/>
          </a:xfrm>
          <a:prstGeom prst="rect">
            <a:avLst/>
          </a:prstGeom>
          <a:noFill/>
          <a:ln>
            <a:noFill/>
          </a:ln>
        </p:spPr>
        <p:txBody>
          <a:bodyPr wrap="none" lIns="89883" tIns="44942" rIns="89883" bIns="44942" rtlCol="0"/>
          <a:lstStyle/>
          <a:p>
            <a:pPr rtl="0"/>
            <a:r>
              <a:rPr lang="fr" sz="2600">
                <a:solidFill>
                  <a:srgbClr val="0000FF"/>
                </a:solidFill>
              </a:rPr>
              <a:t>*</a:t>
            </a:r>
            <a:endParaRPr/>
          </a:p>
        </p:txBody>
      </p:sp>
      <p:sp>
        <p:nvSpPr>
          <p:cNvPr id="648" name="CustomShape 11"/>
          <p:cNvSpPr/>
          <p:nvPr/>
        </p:nvSpPr>
        <p:spPr>
          <a:xfrm>
            <a:off x="863615" y="6316339"/>
            <a:ext cx="359480" cy="435671"/>
          </a:xfrm>
          <a:prstGeom prst="ellipse">
            <a:avLst/>
          </a:prstGeom>
          <a:noFill/>
          <a:ln w="57240">
            <a:solidFill>
              <a:srgbClr val="FFFF00"/>
            </a:solidFill>
            <a:round/>
          </a:ln>
        </p:spPr>
      </p:sp>
      <p:sp>
        <p:nvSpPr>
          <p:cNvPr id="2" name="Titre 1"/>
          <p:cNvSpPr>
            <a:spLocks noGrp="1"/>
          </p:cNvSpPr>
          <p:nvPr>
            <p:ph type="title"/>
          </p:nvPr>
        </p:nvSpPr>
        <p:spPr/>
        <p:txBody>
          <a:bodyPr rtlCol="0">
            <a:normAutofit fontScale="90000"/>
          </a:bodyPr>
          <a:lstStyle/>
          <a:p>
            <a:pPr rtl="0"/>
            <a:r>
              <a:rPr lang="fr" sz="3600"/>
              <a:t>Copier et coller les données dans une feuille de calcul Excel (suite)</a:t>
            </a:r>
            <a:endParaRPr lang="fr-FR" sz="3600" dirty="0"/>
          </a:p>
        </p:txBody>
      </p:sp>
    </p:spTree>
    <p:extLst>
      <p:ext uri="{BB962C8B-B14F-4D97-AF65-F5344CB8AC3E}">
        <p14:creationId xmlns:p14="http://schemas.microsoft.com/office/powerpoint/2010/main" val="334886667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
              <a:t>Objectifs d'apprentissage</a:t>
            </a:r>
            <a:endParaRPr lang="fr-FR" dirty="0"/>
          </a:p>
        </p:txBody>
      </p:sp>
      <p:sp>
        <p:nvSpPr>
          <p:cNvPr id="3" name="Espace réservé du contenu 2"/>
          <p:cNvSpPr>
            <a:spLocks noGrp="1"/>
          </p:cNvSpPr>
          <p:nvPr>
            <p:ph idx="1"/>
          </p:nvPr>
        </p:nvSpPr>
        <p:spPr/>
        <p:txBody>
          <a:bodyPr rtlCol="0"/>
          <a:lstStyle/>
          <a:p>
            <a:pPr marL="124796" indent="0" rtl="0">
              <a:buNone/>
            </a:pPr>
            <a:r>
              <a:rPr lang="fr" sz="2800">
                <a:latin typeface="Calibri" panose="020F0502020204030204" pitchFamily="34" charset="0"/>
                <a:cs typeface="Calibri" panose="020F0502020204030204" pitchFamily="34" charset="0"/>
              </a:rPr>
              <a:t>À la fin de ce module, vous serez en mesure de :</a:t>
            </a:r>
          </a:p>
          <a:p>
            <a:pPr marL="124796" indent="0" rtl="0">
              <a:buNone/>
            </a:pPr>
            <a:endParaRPr lang="en-US" sz="2800" dirty="0" smtClean="0">
              <a:latin typeface="Calibri" panose="020F0502020204030204" pitchFamily="34" charset="0"/>
              <a:cs typeface="Calibri" panose="020F0502020204030204" pitchFamily="34" charset="0"/>
            </a:endParaRPr>
          </a:p>
          <a:p>
            <a:pPr rtl="0"/>
            <a:r>
              <a:rPr lang="fr" sz="2800">
                <a:latin typeface="Calibri" panose="020F0502020204030204" pitchFamily="34" charset="0"/>
                <a:cs typeface="Calibri" panose="020F0502020204030204" pitchFamily="34" charset="0"/>
              </a:rPr>
              <a:t>Analyser les différents résultats possibles que le logiciel affiche </a:t>
            </a:r>
          </a:p>
          <a:p>
            <a:pPr rtl="0"/>
            <a:endParaRPr lang="en-US" sz="2800" dirty="0">
              <a:latin typeface="Calibri" panose="020F0502020204030204" pitchFamily="34" charset="0"/>
              <a:cs typeface="Calibri" panose="020F0502020204030204" pitchFamily="34" charset="0"/>
            </a:endParaRPr>
          </a:p>
          <a:p>
            <a:pPr rtl="0"/>
            <a:r>
              <a:rPr lang="fr" sz="2800">
                <a:latin typeface="Calibri" panose="020F0502020204030204" pitchFamily="34" charset="0"/>
                <a:cs typeface="Calibri" panose="020F0502020204030204" pitchFamily="34" charset="0"/>
              </a:rPr>
              <a:t>Décrire les raisons pour lesquelles le test doit être refait </a:t>
            </a:r>
          </a:p>
          <a:p>
            <a:pPr rtl="0"/>
            <a:endParaRPr lang="en-US" sz="2800" dirty="0">
              <a:latin typeface="Calibri" panose="020F0502020204030204" pitchFamily="34" charset="0"/>
              <a:cs typeface="Calibri" panose="020F0502020204030204" pitchFamily="34" charset="0"/>
            </a:endParaRPr>
          </a:p>
          <a:p>
            <a:pPr rtl="0"/>
            <a:r>
              <a:rPr lang="fr" sz="2800">
                <a:latin typeface="Calibri" panose="020F0502020204030204" pitchFamily="34" charset="0"/>
                <a:cs typeface="Calibri" panose="020F0502020204030204" pitchFamily="34" charset="0"/>
              </a:rPr>
              <a:t>Générer des rapports</a:t>
            </a:r>
            <a:endParaRPr lang="en-US" sz="28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24819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2" name="CustomShape 2"/>
          <p:cNvSpPr/>
          <p:nvPr/>
        </p:nvSpPr>
        <p:spPr>
          <a:xfrm>
            <a:off x="517449" y="1518924"/>
            <a:ext cx="9690123" cy="5070742"/>
          </a:xfrm>
          <a:prstGeom prst="rect">
            <a:avLst/>
          </a:prstGeom>
          <a:noFill/>
          <a:ln>
            <a:noFill/>
          </a:ln>
        </p:spPr>
      </p:sp>
      <p:sp>
        <p:nvSpPr>
          <p:cNvPr id="3" name="Titre 2"/>
          <p:cNvSpPr>
            <a:spLocks noGrp="1"/>
          </p:cNvSpPr>
          <p:nvPr>
            <p:ph type="title"/>
          </p:nvPr>
        </p:nvSpPr>
        <p:spPr/>
        <p:txBody>
          <a:bodyPr rtlCol="0">
            <a:normAutofit/>
          </a:bodyPr>
          <a:lstStyle/>
          <a:p>
            <a:pPr rtl="0"/>
            <a:r>
              <a:rPr lang="fr"/>
              <a:t>Sommaire</a:t>
            </a:r>
            <a:endParaRPr lang="fr-FR" dirty="0"/>
          </a:p>
        </p:txBody>
      </p:sp>
      <p:sp>
        <p:nvSpPr>
          <p:cNvPr id="4" name="Espace réservé du contenu 3"/>
          <p:cNvSpPr>
            <a:spLocks noGrp="1"/>
          </p:cNvSpPr>
          <p:nvPr>
            <p:ph idx="1"/>
          </p:nvPr>
        </p:nvSpPr>
        <p:spPr/>
        <p:txBody>
          <a:bodyPr rtlCol="0"/>
          <a:lstStyle/>
          <a:p>
            <a:pPr rtl="0"/>
            <a:r>
              <a:rPr lang="fr"/>
              <a:t>Le logiciel GeneXpert permet de visualiser les résultats des tests et de modifier les données sur les résultats des tests et de générer des rapports des résultats en version imprimable (selon l'ID de l'échantillon ou du patient).</a:t>
            </a:r>
          </a:p>
          <a:p>
            <a:pPr rtl="0"/>
            <a:endParaRPr lang="en-US" dirty="0"/>
          </a:p>
          <a:p>
            <a:pPr rtl="0"/>
            <a:r>
              <a:rPr lang="fr"/>
              <a:t>Les résultats possibles des tests comprennent des erreurs, des résultats invalides, des résultats indéterminés en raison de la résistance à la RIF et pour cela le test devra être répété.</a:t>
            </a:r>
          </a:p>
          <a:p>
            <a:pPr rtl="0"/>
            <a:endParaRPr lang="en-US" dirty="0"/>
          </a:p>
          <a:p>
            <a:pPr marL="124796" indent="0" rtl="0">
              <a:buNone/>
            </a:pPr>
            <a:endParaRPr lang="en-US" dirty="0"/>
          </a:p>
          <a:p>
            <a:pPr rtl="0"/>
            <a:endParaRPr lang="fr-FR" dirty="0"/>
          </a:p>
        </p:txBody>
      </p:sp>
    </p:spTree>
    <p:extLst>
      <p:ext uri="{BB962C8B-B14F-4D97-AF65-F5344CB8AC3E}">
        <p14:creationId xmlns:p14="http://schemas.microsoft.com/office/powerpoint/2010/main" val="224252779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6" name="CustomShape 2"/>
          <p:cNvSpPr/>
          <p:nvPr/>
        </p:nvSpPr>
        <p:spPr>
          <a:xfrm>
            <a:off x="517449" y="1518924"/>
            <a:ext cx="9690123" cy="5070742"/>
          </a:xfrm>
          <a:prstGeom prst="rect">
            <a:avLst/>
          </a:prstGeom>
          <a:noFill/>
          <a:ln>
            <a:noFill/>
          </a:ln>
        </p:spPr>
      </p:sp>
      <p:sp>
        <p:nvSpPr>
          <p:cNvPr id="668" name="CustomShape 4"/>
          <p:cNvSpPr/>
          <p:nvPr/>
        </p:nvSpPr>
        <p:spPr>
          <a:xfrm>
            <a:off x="4156927" y="577471"/>
            <a:ext cx="683336" cy="530133"/>
          </a:xfrm>
          <a:prstGeom prst="actionButtonSound">
            <a:avLst/>
          </a:prstGeom>
          <a:solidFill>
            <a:srgbClr val="FBDF53"/>
          </a:solidFill>
          <a:ln w="9360">
            <a:solidFill>
              <a:srgbClr val="000000"/>
            </a:solidFill>
            <a:miter/>
          </a:ln>
        </p:spPr>
      </p:sp>
      <p:sp>
        <p:nvSpPr>
          <p:cNvPr id="3" name="Titre 2"/>
          <p:cNvSpPr>
            <a:spLocks noGrp="1"/>
          </p:cNvSpPr>
          <p:nvPr>
            <p:ph type="title"/>
          </p:nvPr>
        </p:nvSpPr>
        <p:spPr/>
        <p:txBody>
          <a:bodyPr rtlCol="0">
            <a:normAutofit/>
          </a:bodyPr>
          <a:lstStyle/>
          <a:p>
            <a:pPr rtl="0"/>
            <a:r>
              <a:rPr lang="fr"/>
              <a:t>Évaluation</a:t>
            </a:r>
            <a:endParaRPr lang="fr-FR" dirty="0"/>
          </a:p>
        </p:txBody>
      </p:sp>
      <p:sp>
        <p:nvSpPr>
          <p:cNvPr id="4" name="Espace réservé du contenu 3"/>
          <p:cNvSpPr>
            <a:spLocks noGrp="1"/>
          </p:cNvSpPr>
          <p:nvPr>
            <p:ph idx="1"/>
          </p:nvPr>
        </p:nvSpPr>
        <p:spPr/>
        <p:txBody>
          <a:bodyPr rtlCol="0"/>
          <a:lstStyle/>
          <a:p>
            <a:pPr rtl="0"/>
            <a:r>
              <a:rPr lang="fr"/>
              <a:t>Énumérez les différents résultats possibles d'un test Xpert MTB/RIF.</a:t>
            </a:r>
          </a:p>
          <a:p>
            <a:pPr rtl="0"/>
            <a:endParaRPr lang="en-US" dirty="0"/>
          </a:p>
          <a:p>
            <a:pPr rtl="0"/>
            <a:r>
              <a:rPr lang="fr"/>
              <a:t>Énumérez les différentes motifs de répéter un test Xpert MTB/RIF.</a:t>
            </a:r>
          </a:p>
          <a:p>
            <a:pPr rtl="0"/>
            <a:endParaRPr lang="en-US" dirty="0" smtClean="0"/>
          </a:p>
          <a:p>
            <a:pPr marL="124796" indent="0" rtl="0">
              <a:buNone/>
            </a:pPr>
            <a:endParaRPr lang="fr-FR" dirty="0"/>
          </a:p>
        </p:txBody>
      </p:sp>
    </p:spTree>
    <p:extLst>
      <p:ext uri="{BB962C8B-B14F-4D97-AF65-F5344CB8AC3E}">
        <p14:creationId xmlns:p14="http://schemas.microsoft.com/office/powerpoint/2010/main" val="394096521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3"/>
          <p:cNvSpPr txBox="1">
            <a:spLocks noChangeArrowheads="1"/>
          </p:cNvSpPr>
          <p:nvPr/>
        </p:nvSpPr>
        <p:spPr bwMode="auto">
          <a:xfrm>
            <a:off x="196207" y="823154"/>
            <a:ext cx="10044656" cy="336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178" tIns="52089" rIns="104178" bIns="52089">
            <a:spAutoFit/>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r>
              <a:rPr lang="en-US" sz="2000" b="1" dirty="0" err="1" smtClean="0">
                <a:latin typeface="+mn-lt"/>
                <a:ea typeface="+mn-ea"/>
                <a:cs typeface="Calibri" panose="020F0502020204030204" pitchFamily="34" charset="0"/>
              </a:rPr>
              <a:t>Remerciements</a:t>
            </a:r>
            <a:endParaRPr lang="en-US" sz="2000" b="1" dirty="0">
              <a:latin typeface="+mn-lt"/>
              <a:ea typeface="+mn-ea"/>
              <a:cs typeface="Calibri" panose="020F0502020204030204" pitchFamily="34" charset="0"/>
            </a:endParaRPr>
          </a:p>
          <a:p>
            <a:endParaRPr lang="en-US" sz="2000" dirty="0">
              <a:latin typeface="+mn-lt"/>
              <a:ea typeface="+mn-ea"/>
              <a:cs typeface="Calibri" panose="020F0502020204030204" pitchFamily="34" charset="0"/>
            </a:endParaRPr>
          </a:p>
          <a:p>
            <a:pPr>
              <a:spcAft>
                <a:spcPts val="600"/>
              </a:spcAft>
            </a:pPr>
            <a:r>
              <a:rPr lang="en-US" dirty="0" smtClean="0">
                <a:latin typeface="+mn-lt"/>
                <a:ea typeface="+mn-ea"/>
                <a:cs typeface="Calibri" panose="020F0502020204030204" pitchFamily="34" charset="0"/>
              </a:rPr>
              <a:t>Le module de formation </a:t>
            </a:r>
            <a:r>
              <a:rPr lang="en-US" dirty="0" err="1" smtClean="0">
                <a:latin typeface="+mn-lt"/>
                <a:ea typeface="+mn-ea"/>
                <a:cs typeface="Calibri" panose="020F0502020204030204" pitchFamily="34" charset="0"/>
              </a:rPr>
              <a:t>Xpert</a:t>
            </a:r>
            <a:r>
              <a:rPr lang="en-US" dirty="0" smtClean="0">
                <a:latin typeface="+mn-lt"/>
                <a:ea typeface="+mn-ea"/>
                <a:cs typeface="Calibri" panose="020F0502020204030204" pitchFamily="34" charset="0"/>
              </a:rPr>
              <a:t> </a:t>
            </a:r>
            <a:r>
              <a:rPr lang="en-US" dirty="0">
                <a:latin typeface="+mn-lt"/>
                <a:ea typeface="+mn-ea"/>
                <a:cs typeface="Calibri" panose="020F0502020204030204" pitchFamily="34" charset="0"/>
              </a:rPr>
              <a:t>MTB/RIF </a:t>
            </a:r>
            <a:r>
              <a:rPr lang="en-US" dirty="0" smtClean="0">
                <a:latin typeface="+mn-lt"/>
                <a:ea typeface="+mn-ea"/>
                <a:cs typeface="Calibri" panose="020F0502020204030204" pitchFamily="34" charset="0"/>
              </a:rPr>
              <a:t>a </a:t>
            </a:r>
            <a:r>
              <a:rPr lang="en-US" dirty="0" err="1" smtClean="0">
                <a:latin typeface="+mn-lt"/>
                <a:ea typeface="+mn-ea"/>
                <a:cs typeface="Calibri" panose="020F0502020204030204" pitchFamily="34" charset="0"/>
              </a:rPr>
              <a:t>été</a:t>
            </a:r>
            <a:r>
              <a:rPr lang="en-US" dirty="0" smtClean="0">
                <a:latin typeface="+mn-lt"/>
                <a:ea typeface="+mn-ea"/>
                <a:cs typeface="Calibri" panose="020F0502020204030204" pitchFamily="34" charset="0"/>
              </a:rPr>
              <a:t> </a:t>
            </a:r>
            <a:r>
              <a:rPr lang="en-US" dirty="0" err="1" smtClean="0">
                <a:latin typeface="+mn-lt"/>
                <a:ea typeface="+mn-ea"/>
                <a:cs typeface="Calibri" panose="020F0502020204030204" pitchFamily="34" charset="0"/>
              </a:rPr>
              <a:t>développé</a:t>
            </a:r>
            <a:r>
              <a:rPr lang="en-US" dirty="0" smtClean="0">
                <a:latin typeface="+mn-lt"/>
                <a:ea typeface="+mn-ea"/>
                <a:cs typeface="Calibri" panose="020F0502020204030204" pitchFamily="34" charset="0"/>
              </a:rPr>
              <a:t> par un consortium de </a:t>
            </a:r>
            <a:r>
              <a:rPr lang="en-US" dirty="0" err="1" smtClean="0">
                <a:latin typeface="+mn-lt"/>
                <a:ea typeface="+mn-ea"/>
                <a:cs typeface="Calibri" panose="020F0502020204030204" pitchFamily="34" charset="0"/>
              </a:rPr>
              <a:t>partenaires</a:t>
            </a:r>
            <a:r>
              <a:rPr lang="en-US" dirty="0" smtClean="0">
                <a:latin typeface="+mn-lt"/>
                <a:ea typeface="+mn-ea"/>
                <a:cs typeface="Calibri" panose="020F0502020204030204" pitchFamily="34" charset="0"/>
              </a:rPr>
              <a:t> de GLI, y </a:t>
            </a:r>
            <a:r>
              <a:rPr lang="en-US" dirty="0" err="1" smtClean="0">
                <a:latin typeface="+mn-lt"/>
                <a:ea typeface="+mn-ea"/>
                <a:cs typeface="Calibri" panose="020F0502020204030204" pitchFamily="34" charset="0"/>
              </a:rPr>
              <a:t>compris</a:t>
            </a:r>
            <a:r>
              <a:rPr lang="en-US" dirty="0" smtClean="0">
                <a:latin typeface="+mn-lt"/>
                <a:ea typeface="+mn-ea"/>
                <a:cs typeface="Calibri" panose="020F0502020204030204" pitchFamily="34" charset="0"/>
              </a:rPr>
              <a:t> </a:t>
            </a:r>
            <a:r>
              <a:rPr lang="en-US" dirty="0">
                <a:latin typeface="+mn-lt"/>
                <a:ea typeface="+mn-ea"/>
                <a:cs typeface="Calibri" panose="020F0502020204030204" pitchFamily="34" charset="0"/>
              </a:rPr>
              <a:t>FIND, KNCV, US CDC, </a:t>
            </a:r>
            <a:r>
              <a:rPr lang="en-US" dirty="0" smtClean="0">
                <a:latin typeface="+mn-lt"/>
                <a:ea typeface="+mn-ea"/>
                <a:cs typeface="Calibri" panose="020F0502020204030204" pitchFamily="34" charset="0"/>
              </a:rPr>
              <a:t>USAID, TB CARE I et </a:t>
            </a:r>
            <a:r>
              <a:rPr lang="en-US" dirty="0" err="1" smtClean="0">
                <a:latin typeface="+mn-lt"/>
                <a:ea typeface="+mn-ea"/>
                <a:cs typeface="Calibri" panose="020F0502020204030204" pitchFamily="34" charset="0"/>
              </a:rPr>
              <a:t>l’OMS</a:t>
            </a:r>
            <a:r>
              <a:rPr lang="en-US" dirty="0" smtClean="0">
                <a:latin typeface="+mn-lt"/>
                <a:ea typeface="+mn-ea"/>
                <a:cs typeface="Calibri" panose="020F0502020204030204" pitchFamily="34" charset="0"/>
              </a:rPr>
              <a:t>, avec un </a:t>
            </a:r>
            <a:r>
              <a:rPr lang="en-US" dirty="0" err="1" smtClean="0">
                <a:latin typeface="+mn-lt"/>
                <a:ea typeface="+mn-ea"/>
                <a:cs typeface="Calibri" panose="020F0502020204030204" pitchFamily="34" charset="0"/>
              </a:rPr>
              <a:t>financement</a:t>
            </a:r>
            <a:r>
              <a:rPr lang="en-US" dirty="0" smtClean="0">
                <a:latin typeface="+mn-lt"/>
                <a:ea typeface="+mn-ea"/>
                <a:cs typeface="Calibri" panose="020F0502020204030204" pitchFamily="34" charset="0"/>
              </a:rPr>
              <a:t> de </a:t>
            </a:r>
            <a:r>
              <a:rPr lang="en-US" dirty="0" err="1" smtClean="0">
                <a:latin typeface="+mn-lt"/>
                <a:ea typeface="+mn-ea"/>
                <a:cs typeface="Calibri" panose="020F0502020204030204" pitchFamily="34" charset="0"/>
              </a:rPr>
              <a:t>l’USAID</a:t>
            </a:r>
            <a:r>
              <a:rPr lang="en-US" dirty="0" smtClean="0">
                <a:latin typeface="+mn-lt"/>
                <a:ea typeface="+mn-ea"/>
                <a:cs typeface="Calibri" panose="020F0502020204030204" pitchFamily="34" charset="0"/>
              </a:rPr>
              <a:t>.</a:t>
            </a:r>
          </a:p>
          <a:p>
            <a:pPr>
              <a:spcAft>
                <a:spcPts val="600"/>
              </a:spcAft>
            </a:pPr>
            <a:r>
              <a:rPr lang="en-US" dirty="0" smtClean="0">
                <a:latin typeface="+mn-lt"/>
                <a:ea typeface="+mn-ea"/>
                <a:cs typeface="Calibri" panose="020F0502020204030204" pitchFamily="34" charset="0"/>
              </a:rPr>
              <a:t>Les </a:t>
            </a:r>
            <a:r>
              <a:rPr lang="en-US" dirty="0">
                <a:latin typeface="+mn-lt"/>
                <a:ea typeface="+mn-ea"/>
                <a:cs typeface="Calibri" panose="020F0502020204030204" pitchFamily="34" charset="0"/>
              </a:rPr>
              <a:t>modules </a:t>
            </a:r>
            <a:r>
              <a:rPr lang="en-US" dirty="0" err="1" smtClean="0">
                <a:latin typeface="+mn-lt"/>
                <a:ea typeface="+mn-ea"/>
                <a:cs typeface="Calibri" panose="020F0502020204030204" pitchFamily="34" charset="0"/>
              </a:rPr>
              <a:t>sont</a:t>
            </a:r>
            <a:r>
              <a:rPr lang="en-US" dirty="0" smtClean="0">
                <a:latin typeface="+mn-lt"/>
                <a:ea typeface="+mn-ea"/>
                <a:cs typeface="Calibri" panose="020F0502020204030204" pitchFamily="34" charset="0"/>
              </a:rPr>
              <a:t> </a:t>
            </a:r>
            <a:r>
              <a:rPr lang="en-US" dirty="0" err="1" smtClean="0">
                <a:latin typeface="+mn-lt"/>
                <a:ea typeface="+mn-ea"/>
                <a:cs typeface="Calibri" panose="020F0502020204030204" pitchFamily="34" charset="0"/>
              </a:rPr>
              <a:t>basés</a:t>
            </a:r>
            <a:r>
              <a:rPr lang="en-US" dirty="0" smtClean="0">
                <a:latin typeface="+mn-lt"/>
                <a:ea typeface="+mn-ea"/>
                <a:cs typeface="Calibri" panose="020F0502020204030204" pitchFamily="34" charset="0"/>
              </a:rPr>
              <a:t> </a:t>
            </a:r>
            <a:r>
              <a:rPr lang="en-US" dirty="0" err="1" smtClean="0">
                <a:latin typeface="+mn-lt"/>
                <a:ea typeface="+mn-ea"/>
                <a:cs typeface="Calibri" panose="020F0502020204030204" pitchFamily="34" charset="0"/>
              </a:rPr>
              <a:t>sur</a:t>
            </a:r>
            <a:r>
              <a:rPr lang="en-US" dirty="0" smtClean="0">
                <a:latin typeface="+mn-lt"/>
                <a:ea typeface="+mn-ea"/>
                <a:cs typeface="Calibri" panose="020F0502020204030204" pitchFamily="34" charset="0"/>
              </a:rPr>
              <a:t> du </a:t>
            </a:r>
            <a:r>
              <a:rPr lang="en-US" dirty="0" err="1" smtClean="0">
                <a:latin typeface="+mn-lt"/>
                <a:ea typeface="+mn-ea"/>
                <a:cs typeface="Calibri" panose="020F0502020204030204" pitchFamily="34" charset="0"/>
              </a:rPr>
              <a:t>materiels</a:t>
            </a:r>
            <a:r>
              <a:rPr lang="en-US" dirty="0" smtClean="0">
                <a:latin typeface="+mn-lt"/>
                <a:ea typeface="+mn-ea"/>
                <a:cs typeface="Calibri" panose="020F0502020204030204" pitchFamily="34" charset="0"/>
              </a:rPr>
              <a:t> </a:t>
            </a:r>
            <a:r>
              <a:rPr lang="en-US" dirty="0" err="1" smtClean="0">
                <a:latin typeface="+mn-lt"/>
                <a:ea typeface="+mn-ea"/>
                <a:cs typeface="Calibri" panose="020F0502020204030204" pitchFamily="34" charset="0"/>
              </a:rPr>
              <a:t>développés</a:t>
            </a:r>
            <a:r>
              <a:rPr lang="en-US" dirty="0" smtClean="0">
                <a:latin typeface="+mn-lt"/>
                <a:ea typeface="+mn-ea"/>
                <a:cs typeface="Calibri" panose="020F0502020204030204" pitchFamily="34" charset="0"/>
              </a:rPr>
              <a:t> à </a:t>
            </a:r>
            <a:r>
              <a:rPr lang="en-US" dirty="0" err="1" smtClean="0">
                <a:latin typeface="+mn-lt"/>
                <a:ea typeface="+mn-ea"/>
                <a:cs typeface="Calibri" panose="020F0502020204030204" pitchFamily="34" charset="0"/>
              </a:rPr>
              <a:t>l’origine</a:t>
            </a:r>
            <a:r>
              <a:rPr lang="en-US" dirty="0" smtClean="0">
                <a:latin typeface="+mn-lt"/>
                <a:ea typeface="+mn-ea"/>
                <a:cs typeface="Calibri" panose="020F0502020204030204" pitchFamily="34" charset="0"/>
              </a:rPr>
              <a:t> par FIND</a:t>
            </a:r>
            <a:r>
              <a:rPr lang="en-US" dirty="0">
                <a:latin typeface="+mn-lt"/>
                <a:ea typeface="+mn-ea"/>
                <a:cs typeface="Calibri" panose="020F0502020204030204" pitchFamily="34" charset="0"/>
              </a:rPr>
              <a:t>, KNCV </a:t>
            </a:r>
            <a:r>
              <a:rPr lang="en-US" dirty="0" smtClean="0">
                <a:latin typeface="+mn-lt"/>
                <a:ea typeface="+mn-ea"/>
                <a:cs typeface="Calibri" panose="020F0502020204030204" pitchFamily="34" charset="0"/>
              </a:rPr>
              <a:t>et </a:t>
            </a:r>
            <a:r>
              <a:rPr lang="en-US" dirty="0">
                <a:latin typeface="+mn-lt"/>
                <a:ea typeface="+mn-ea"/>
                <a:cs typeface="Calibri" panose="020F0502020204030204" pitchFamily="34" charset="0"/>
              </a:rPr>
              <a:t>Cepheid</a:t>
            </a:r>
            <a:r>
              <a:rPr lang="en-US" dirty="0" smtClean="0">
                <a:latin typeface="+mn-lt"/>
                <a:ea typeface="+mn-ea"/>
                <a:cs typeface="Calibri" panose="020F0502020204030204" pitchFamily="34" charset="0"/>
              </a:rPr>
              <a:t>.</a:t>
            </a:r>
          </a:p>
          <a:p>
            <a:pPr>
              <a:spcAft>
                <a:spcPts val="600"/>
              </a:spcAft>
            </a:pPr>
            <a:r>
              <a:rPr lang="fr-FR" dirty="0">
                <a:latin typeface="+mn-lt"/>
              </a:rPr>
              <a:t>La traduction de ces documents a été rendue possible par la Fondation pour de nouveaux diagnostics </a:t>
            </a:r>
            <a:r>
              <a:rPr lang="fr-FR" dirty="0" smtClean="0">
                <a:latin typeface="+mn-lt"/>
              </a:rPr>
              <a:t>innovants (FIND), </a:t>
            </a:r>
            <a:r>
              <a:rPr lang="fr-FR" dirty="0">
                <a:latin typeface="+mn-lt"/>
              </a:rPr>
              <a:t>avec le soutien financier du Plan d'urgence du Président pour la lutte contre le sida (PEPFAR)</a:t>
            </a:r>
            <a:r>
              <a:rPr lang="en-GB" dirty="0" smtClean="0">
                <a:latin typeface="+mn-lt"/>
              </a:rPr>
              <a:t> à travers CDC </a:t>
            </a:r>
            <a:r>
              <a:rPr lang="fr-FR" dirty="0">
                <a:latin typeface="+mn-lt"/>
              </a:rPr>
              <a:t>aux termes </a:t>
            </a:r>
            <a:r>
              <a:rPr lang="fr-FR" dirty="0" smtClean="0">
                <a:latin typeface="+mn-lt"/>
              </a:rPr>
              <a:t>d’accord </a:t>
            </a:r>
            <a:r>
              <a:rPr lang="fr-FR" dirty="0">
                <a:latin typeface="+mn-lt"/>
              </a:rPr>
              <a:t>de coopération </a:t>
            </a:r>
            <a:r>
              <a:rPr lang="fr-FR" dirty="0" smtClean="0">
                <a:latin typeface="+mn-lt"/>
              </a:rPr>
              <a:t>numéro </a:t>
            </a:r>
            <a:r>
              <a:rPr lang="en-GB" dirty="0" smtClean="0">
                <a:latin typeface="+mn-lt"/>
              </a:rPr>
              <a:t> </a:t>
            </a:r>
            <a:r>
              <a:rPr lang="en-GB" dirty="0">
                <a:latin typeface="+mn-lt"/>
              </a:rPr>
              <a:t>U2GPS002746.</a:t>
            </a:r>
            <a:endParaRPr lang="en-US" dirty="0">
              <a:latin typeface="+mn-lt"/>
              <a:ea typeface="+mn-ea"/>
              <a:cs typeface="Calibri" panose="020F0502020204030204" pitchFamily="34" charset="0"/>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54828" y="30528"/>
            <a:ext cx="1871850" cy="137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kncv.or.id/images/logo_tb_care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4931" y="4623989"/>
            <a:ext cx="1905000" cy="60007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hQSBRUUEhQWFBUVGSAYGBgYGSAcHxsgGh8cGyIcJCUhIicgHiMlIiMgIi8gJCcpLCwsHSIxNTAqNScrLCkBCQoKDgwOGg8PGjQlHyUpLSw0LSwpNCkqLyouLyoyMjQsLC8sLCw0KzQrMCksNSwsLCk0LSwwLDQsKi0sLCwsKf/AABEIAF0AewMBIgACEQEDEQH/xAAcAAACAwEBAQEAAAAAAAAAAAAGBwMEBQgCAQD/xABIEAACAQEGAwUCCQkGBgMAAAABAgMRAAQFEiExBkFRBxMiMmFxgSMzQmJzgpGhsRQVJDVDUnKywiU2U6LB8Bc3VJKT0RYmJ//EABkBAAIDAQAAAAAAAAAAAAAAAAIEAAEDBf/EAC8RAAEDAgMFBwUBAQAAAAAAAAEAAhEDBBIhMRNBUWHwFCJxgaHR4QUyM7HBkVL/2gAMAwEAAhEDEQA/ANvtF7Qb3c+LDDAyBAitRkBNTWutsSXtWv4wSN88eZ3kB+DGyCOn3sbVu2L/AJgH6JP6rDN+NMAuw69632vT+m3do0KZpsJaM/YrmvqOxOzRfH2rX/8AMbyF48wkRF+DHNXZvwW37Du1a/ssrM8dI4mf4sb1Cr/mI+y3zAuzK9XrhuMGkCmR5CZAcxBVFUhRrsGOtLax7NrnBh7xS4iiNKyqSci07vxFaFupUmp5DrbNxthIgTO4IgKpzlD47XcRLUDxknQDuhubW8X7V79Hirxo8ZCHIT3Y1ZQAx9matLWL52Ym5xfliXhJ4oQZaZaElQStKEqRmpXXaw5wVwS2JTygSiMxhSSyls2ct6jpX320AtiC8AQOSE7Ud2cyty89qt/TCYiXj7yUl/ixpGPCunVmDH2AdbfMK7U7/JfwHkjEagvIwiGiLqfefKPVhbXxjseZ7+XN7ijXREVkOiqAqr5hU0GvrW34djUowVkjvMZaRgWYowBVdVUUJ0zeI9aL0tjjtcO6Ty60R4a0/KHn7YcQMhIaIAk0Hdg0HSvOnW3u7dq2JyXpURo2ZjlUd2Nz/vflbN4g7OL7dIS7xiSMbvEcwHqR5gPWlLZq/o+E1/bTr4eqRHQn0Mmw+ZU/KFmhToOEsAKxxVAe8SinEe12+LfMsUkbKoC5+7HjI3cdFJ2HQDraG7dq+JyXlUQxszGigRjUn32BrGuAcEXqS6lIEpI4yyyvosSn9kDuXYefLXKKLuWtH0qFNuYHmra+o85Eq3iXa3fFmCRSRPkFHk7sUdq6lfmjYHnSvMAVP+L+Ifvxf+MW2JOyKCCEG94gkRPKiqPdmap+y0kHY3FKge731Zo660A1pyDKxAOw1Gla0tgH2gGnnCPDWJ19VRuPajfzdzNNJGsKGmkYzSNv3aV59W2UanWgLouU+e4I5FCyhqe0A25ix6dzf2Rwq91mjVF8qBSRReuupY6sdTbpjCf1NF9Gv8oste0msDSBE8FtbvLiQUke2L/mAfok/qsU9mfBiS4fd73MAwSMiJDsG7xyXPWlQB7z0sK9sh/+/N9En9VnRw3cBDw1BGuyRqPfQVPvNTbSvULbdgG9DTaDVcSgrte4xe73RLtAxSSUFnYHVU2oOhY116A9bKfE/Dhl2j+YZW9srE/yqtt7tUlMnaPKo1ICRqPqjT7TbA4hcHHpAuoQiJfZEBGPtp99m7WmGMbHj1/qwrOLnH/Fo4bjT3bg2SMElL2WTISaKqDVwORLMB65DY17Cru2e9PTwnIoPqMxI9wI+2y6x8Zb8sI17hBFp+95n/zlh7rNTsl8GJXiAfsI41b1kYu0h+2i/UFs7qBRJG/P1Hwio/kHJX+1y5LJg8HefFRymSQ/NVG0Hqxoo9Wsn4eJ7zHizTxStE7GtFJyjouXYqBQAEbCzW7cJSOFoQCQGmFR1orEffrZM3a7NJelRBmZyFUdSf8Ae9pZNBpS7mpcOOPJdDcBcWjEOHs7ACVDklUbVpUEejDX7Rysue2DhEQYkt6j8kxyuP3XA0p0BA25EettXsiv6jiGa7RGsSRBsw/aOGAaT2GtFH7qjqbGHaTBG3A8xlUuseWTKDSpVhQV5A7EjWlaWTadhcd3Q7uRTBG0pZpZdmPB4nxdZZRoozovpWgkPvBC9SGOy6tLi/HFw7hF5EUVHgiXlmbb3DVj1obY3ZApfhuSd6F5pjWgoAqAIqgclXUAchar2yxq2H3fvXyRK7M9KZmIFFRQd2NTqdFFSehlQ7W4wv0lRgwUpalSiNeJ3vN6kYpXxufM7b92lef3INTyB9XfiieLGEmhbuu70RFrkVa1yEfKB5k6k672pYhiBllGgREGWONfKi9B1J3LHVjqbVbdkMBHeHkkC6NFLiN672+ySEU7xmenTMSaW6gwn9TRfRr/ACi3MVzw5pc1KKqiryNoqDqT+CipJ0ANunsMA/NMVDUZFodq6DW3M+oxDQOtE3aTmUj+2T+/rfQp/VZ24HPnwGFts0SN9qg2SXbL/f1voU/qsZ8BcZgcQTXGU0yse5Y7UVQGQ9KUJHtI6WGuwuoMI3D2V03BtVwO8oZ46uWTtfMjDwhFvHuiQn+ZKWDMBUHGA76rEDM/r3YzU+s1B77O/tG4Wa84M0kC5rwsZjArTMjMrMvt009p62ShhMGASZwUeVxFRhQhY6O+h18xjH22ZtaofTjfkFlWZhf6r5gzE4g14k8QhBmavynJ8A98hB9gNmB2FuTiF7JNSRGSTzJLkmwjd+G7w/DAEUTMCDeZWpQBVBEa1O5pnfKNfELHnYzd1iMyU+FKRySH90PmyJ7l8R9X9LVdPaaTo5D1V0WkPCm7cv7tQfTf0NZWp+j4Tm/bTrReqRHQt6GTYfMqflCzh7Wrmr4FC0gLRxy52Ubv4WAQU18RoCeQqbKq58LX6/YmWWB6udXZSiL6VOwA0AFdALDZubsoccldcHHkivsMuhON3iSnhWNU97NX8FsZ9rV9EfZ7MDvIVjHvYH8AbaHCXDceG8N5Cwrq8sh0BNNTrsoGgryFljx5xKuI4lUMUuN2NM4GsrnkgO7EaCugFWOmllgdvcYxoD+vda/jpYTqi/sUvYbgxk5xzMP+4Kw/G1Ht0uhOD3aTkkjKfrrp/LYR4M4/N14kBcZLqw7sxrUiMVqGHNmBqWbdqn0FnFxBhEeI8KtGGBWVQUcagEaqw6iv3VtKoNG4FRwyJlRhFSlhGq5ptfueGD8mEszGOHlTzyEckB39XPhX1OltC/4AbhL+mJmk1yRa5DQ0zuw3Xoimp+VlG9CC73i+4pRFeaQ0FFGgA2GnhRR00At18eISDlxSOGDB14KHEsTMkIRVEcSVKRrsD+8Tu7Hm516UGlum8J/U0X0a/wAotzBilweC+yRSjK8ZKsPUfiPW3T+FfqeL6Nf5Rbm/UAMLI5/xN2sy6Uk+1xM3aPTrHGPtJFsWd/7YxCToJAPryhPwJsSdpMebteiHXuB/nsJSS/2LeX/xJ1X7DLKfwWzVL8bfAftYv+8+JRJhXaTe7ngENWE+cuaS1JCKVRQCDXcPvWxNJ2oZ8dSCS5xswALszVEfhDvup0QV94sv2uwPEkMT+S7xIZPYi98495JX32qi8EYTNO/xl5Yxg+lRJK33qnvNgdb03GYz99PREKjhlKM37VrxeHbKiQXeJc75dXYVosdTopckLoKgE66WH+EONbzdsZkMSJNLemUENXepOlCKDX2AD0tk4j8DhyQfKNJZv4iPAn1VNf4nPS32P9HwnN+2nUhfmRHQt6GTVR83MflC2go0w0gDXr5QGo4mSdEdYh21zrfisUUDqtFzePxHYldfKTtzIp1t6xbtgvUSiPu4O+HxmjEITsnm1YfK5AmnI2BboPya6LMfjnFYV/cG3fH15IPa3Ja1sPw/OrSSMUhQ+N9ySdQi18zt05ak6Cwi2o6xkPUotrU4ravvEN6v6M98nZbuhGYKAoJ3CKo0ZzyrWg1Om+HiOImWQAAJGgpHGNkH+rHdmOpPuA/YhiBldQFCRoKRxjUKDvr8pjuzHUn0AA/XDDWlqahI088jeVa/eWPJRUn77MNaGCSI6/fXjkXF2Shut1eS8hI1LM2wH3noAOZOg52JcK4vlw6Du7tL3pJq9atCPmoNK15yaV5DmcW9Ykoupiu4KRnzsfPL/FTZekY065jragiFpAFBJJoABUk9AOdrczaDvjLgqBw/bqmUnba7QUmucUnsc0+xgfxtJH2rXmW7st1usF3VfPIx8CV5k0Va9BqTyBsCfkEcBreDnk/wEbUfSONE/gWrdctqt+xJ5QA1FRfJGgyovsHX5xqTzJsv2akftb7LXbPGpWjiePfpryqxnvDateJF2NKfBpstNgzajkFt0XhbE4TESakopJ+qLcrv5D7LdT4T+povo1/lFlPqDA0Njn/FvauJJSj4+X/9mi9BGf8AtzN/pYRuF17zDrpGdpp3Zv4R3aV9wD2dOOw3I8SjvLq094yAkxxlyiGqAsQQAD4h10NvEeC4YMaW7rCnfRggKEfwhwSddgCCefOwsusLQIOQ9/dW6jJJnekwZy9zvMwBL3mXukHOjN3jAe7u1+tad4lGLUYBoLigB6O4O315Sfqg9LNvD7jhLuBDHGxgzuAqOShVgrEDetctOZoKVtD+QYP+ZA/coIXkABMcgDOAaaUqaDNrtvbTtY/5PXwh2PMJN3GLvb3JPeKsiHPKdi7MTSMermvsUMeVpYj3kr3u8jMuaipsJHAFIx0RBTNTZaLuRZyXrCMJjSOKSGNRJSRVKOPORGGPQk0XXatpoeHsLmxAwCCN3gGUrlaia1Ir5dzXfnazejXCfhULc8R8pIQwNeL0807lUBrJJTmdkQbFiBRVGgAqaAWgxHEDKygLkjTSOMGoUHck/KY7s3M9AAB0Bf8Ag7Do8KrLd4xFCGbY0UbsaA+mvPS2S+C4MLkshu8eVyQvwUhLZRUkKBmIA1JpS1tvmnPCVDbnSUm7rhqi6iW8EpGfIo88tP3a7L1kOnTMdLQ3/EWloKBI08ka+Va7nqWPNzUn7rPG/YVhLYmgliiaSYIVOVjUOcqajQAkUAto/wDDrD/+ki+w/wDu07c3VzSp2Y6ApAXPCWa7947CKHbvGHm9EUayH2aDmRaV8VEcZS6qYwRRpD8a46VGiL81PeTZyJcsMvONZHuhzEvGjuhCsYahlU5iNKHSg2NLfGwTBssJ7iL4cVjojnMKgV9NSN6b2nbAT3mnwVdn4EJEgWnudxklmyxozkb0Gw6k7AepIs9IOGcJfF2gW7RmVDRlCP4dAdT5diOfO0v5twpsGlHdxdzdmIkADBVI3JHyvRta8jYjfjc0qha8Ski9zgiQ96/fN/hwnw+xpCKe5A3tt0rhZ/smKgp4F06eEWDZsEwZbhHI13jCSkqnwb1YitRSleRsbwAC7qFFFAFBtQU0HpZG6rbWMj5pmjTwShziEXN8bRZopJZgoPwSyEqhbTOUI8OYGgauxNLSG83EcRSSZwJ0BLkM4+LXUaHIxVdwKkWv4hw3BNfRI6tnAC5ld0JANQrZSMwB1obeH4Vu5vTuUNXD18TUHeDK5ArRWYaFgAbLhzYiStIPJZtzxLDYYzeYmQAKEMih28LkyAHfmSddq002t6lbD2SK6sQKFXjQ94pBcMV10IJ8WhPW2ivC13F1lQR0WYqZACRmKgAHfQ6CtN+dpJuHoHxcTslZQQQ1TXwhlA9lGNRz9wteJvE9dFSDyWT+UYdK6vmVzD3aqxL1FXAQgnUgvpnFQdiTbV/NV3hvz3oqFfK2ZyWNF3bckAachytXXg27C6sgRgGyj4x6qI2zqqnNVFVtQq0FbXZcGjfB+4fM8ZFCGdiWFa0LE5j9u2lhJG4n4VgHeFTxDHbm+Dp3sq91egVWtQHFDUdRpXoeW9ql6mw+Z4oGK1orRgZ00lU0oy0pnWvhJ110tcfg+6m592YgUq5ykkgd6KNpXnv6HUW9LwrdxfkkynMgQL42p8ECEJWtCVBNCRztYLBoSpDuSy8fvdwuuJxGeOjqgMbKp8CRGgpQ6AF9huDsRbWbie7C+vGZQHjDFhQ6ZAGblQ0BBoOVrM+ERPiSzMgZ0UqpOtASCdNq1A13tVbhW7m+ySZPHKHV2qasJAoYb9AKdOW5tJYRnKkOGiyrjNhscv5ShCly9JGz0qVMjlc2gqoJJUCtKelvZgw97zHdqZjCAVj+EoooJBXkeR8Vr54RuxwsQshaNXVwrOxoU2proPTY613tP/8AH4vzu04DCR9GIcgN4cuorTa14m6yVWE8Ase7Yph3eSXuOQagPI6GQijVSrKNB5SNtMtdLerumHR3N8uWNXhDP50rGGIBOxrmJAPmNbaMHCV2S7yKkeUTRiKShPiVQVFdd6EjNubTXvh6CViXTNWMRHU+VWzDY6ENqGGtbTE2dSpB5LBlOFjDIVZlWPPIY/FIpDgEya1DBqE1Da62K7sym6qVNVIBB11FNN9dutsmTg66tc8jx5lIeuZmYsZaZmJJqWNB4jqKClLbEMIWAKNlAA9g0sLiDoT5omg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8" descr="data:image/jpeg;base64,/9j/4AAQSkZJRgABAQAAAQABAAD/2wCEAAkGBxITERUUEhQUFRUWGCAXGBgWGRsgIBwcHRohHBsdIRonHygmHRoxJxwhITElJSksLi8uHB8zODMsOigtLiwBCgoKDg0OGxAQGjUkICYsLDgsLCwsNS8yNSw2Ly8tNDQsNTQ0LC8tLCwwNC0wOCwsNzA0MC8sLDQsOCwsLC80L//AABEIADwAuAMBIgACEQEDEQH/xAAaAAADAAMBAAAAAAAAAAAAAAAABAUCAwYB/8QAOBAAAgECBAQEBAQFBAMAAAAAAQIDABEEBRIhEzFBUSJhcaEGMoGRFCNC4VJisdHwQ3OiwRU0Y//EABkBAAMBAQEAAAAAAAAAAAAAAAABAgMEBf/EACcRAAICAQIFBAMBAAAAAAAAAAABAhEhAzESIkFR8BNhweGBobEy/9oADAMBAAIRAxEAPwCpRRV3KcoXUrS3bw6xGvNrk6R6bXJ5AEb7160pKKtnkRi5OkQqyjjZjZQSewBNVmhMhaVlDE/JEnVb2BsN9Hpuee3On8LlzNGXnlKR3sEht4rdBbmenXkal6iRa02yfnWTCERlCz6k1Nty5dhsN+vapFdjieEWiD8VbxIFkTbRdiNz06fY0pjsocX4lnAYqZALMm1wzHkVsbm/3qIauKZc9LNxOZorocHhA8bxS28O8co6A8r/APzPc8t72qNj8IY2APJlDA+R/cEfStFNN0ZSg0rF6Kcy3LzNr0kAopex626Ct2GyZ3w7TgjSt9t7m1rn/O1NyS3EoN7E2im58AVhjlJFpCQB12Nr+1KU07E01uFFO5NghNMsZJUNfceSk/8AVKSpZiOxI96LV0FOrMaKoZ5lwgkCBi11DXI73/tWAy5vw5nuLBtNutJSTSY3F20JUU7i8uaOKKQkESXsB0t3pKmmnsJprcKKKo4jLQuHilBJMjFdP360NpAk3sTqKr4DI2bEcGQ6Dp1G1j0vUehST2G4tbntFFFMkfyGBXxEatyJ/oLiruKkBjjBOgOqq1vmZUXxknouxAHUm9SfhoAykE6brs38LXBU/fb61VzEm4LqdRRzJY8iV8KA+SqT9fOufU/2dOniBKhlckMtlklPhPRI12PoNiPRT3qhDA2JAETmKJQbk7bD9Q8j25CssuwQlZQqOPySN2AtclSPl586oYfMUsq6SPAyEH5bA+JSwHhK9yOR871M5dkVCPdnkccQdLCWV1QBdiqaQTYnuL3539K1T4+3F1rcf6qEHxKbAMt+wA9bg8zs9gMVpuRuBGrMDz0gtc35XF+XWlfiPGxlnW5bTGQ6jaxJW2+nc8uvSs1mVUaPEbsjYWThuQGYCNgysOfDe1/Ubhrevenc8gDRMSoBjRbaeR1OSCv8pFzbpy6Ui5TcKrauAvNgeemwtbnuKsYkflMf0aSY168RgylPRTqbyv5VpJ00zOKtNEL4Ul04pAeTgofqNvcCruHj4fCwx/XFLcebG49ga5DCTFHR13KsCB5g1Vx2aTfiExDx6CosAQQCN/7mr1INyx2/ZnpzSj+f0XEhVdIZQxw+G1hTy1Ne9x38PvSmFInihmdV1rOEuABqBPUfX2qT/wCfk47TAL4hpZTuCLWt7Xr2bPWPDCIiJG2sIvIm99zU+nIv1IluHFA5isSoiqjPaw3JKG5JpSSYQYZHVFLSyvqLKDsGIt7VKizdlxJxGkaiSdO9txatmGztlQo0aONRddQ+Vj1FP03jHb5F6iznv8DPxp/7C/7a/wBTTGXGIZeeMGKcX9J3vtapGY458TKp0jUQFAXr/l69mxbpC2GZLWfUb8we1VwPhUSeNcTkdKcNFL+CUA8PxkBudgL2NJZkySQyKzwNJrHCEdgRvbTy3qSc5k0whQFMN9J737issXnAceGGJHJDF1G9wb7dt6lack151KepFp+dDocNGSXhmMBIjJ4aJutgLHVbn9etICcphcIy2vxCNxfnccq1YbPJZJCY4IzIykOVBuwt7D9qlzZkxijisBw21A9b0lpu8+bjlqKsebHXCctmOg2sqG1hvuBe561GxU4mwLOyIpSQKugWsNtvetJ+JG4qy8KMOAQSL+K9ufpb3qemYEQNDYWZg1+u1v7UR0mqx2+xS1U7z3+hOiiiuk5ihkU+mYDTrDjQy/xA9B59vOugxURKAxtxLSNLvzIWMAo3ZrXFceD2rsslzAygSGISOuzGMgNyt4lNgw8wftWGsq5kdGi0+VjOUZ4TIY5PECNSSADdel+n77VIxs0bSMsJVo2fVKjAqzG9za9uXIAW8wa9x2G4eHF1cJfRIvykEfK46b7XHK9vWkN3H+nOOhY6XA7HcE/8h51EYRviRcpyrhZ1WXlGbTbSpAKqoAA52uBuTt12qf8AEGDQvJYkAFXlsCSwC8ge+3LzudhshxHRo3SMBkQKC72C2vta41c+daRiWeZC0nFmLAIFvoUnqTtf0G3maUYNO0xymmqaMsLGza35MbSkdo1PhH1PLyW/UVSzqQRpNpOpiWUW5Rq53A/nNzfqB7sR4bS0o4UkgKhS2yhiDqYliRYb226LXOZ7mBkbQNAjTksfy36m+1z50488hS5I+4z8JxrqllIuYoyy+vf2pnI8W+JWeKZi4KFhf9J7jtUzIMxWGQ6wSjrpa3Y9adjxWHw0cnBkMkkg0jwkaR5+dVOLt47URCSpZ72a58qhSCNy7a5UBRf5iBzP8O9NjIcOJkgaSTiEajYCx2JsOx2v6CkMzxyNHhQhu0SAMLHYi23tVzBYiCbGRyqz8TSdSaflspBJP1tt1tSk5pXnr9FRUG6x0+yFl2DgYkOJmbWV/LW4A6Emmovh9ONPGzkCNQwa3Qi+4rOHMIuCE4rxFJGZgoP5gLEjcEem9bZM3h4+IfX4ZIgq7Hc2tblQ3O3XmRJQpX5gVfLIrQSwvIFeTQb2DA35j7VjPhIvxUkcrTO2oBStiTcDmSa9w2YRjD4dC3iSbWwsdhvvTeFzDDjEzzF7E7RsVJtdbE2tz6U7kr/P9Coutun8EMZl+HjxJjLSMoXfQAW1fw/amHyqFHgf83hyNbSwGoMDtfyoy/EwRPKBMSZE2m0m6tc3899jfyrHH5lFw4AsjSGKTUxYG5F73F+nbejmtLPiDlpvHjHcRh42zDRG0iMb6ythbwAjT5d6mQZZEsTTTs+nWUUJa5tfff0P2p44/DjGrOJbqwOrwnw+Gw9aVixcMsBhkcx6ZC6tpJBBvtbvufakuJJb9Pkb4W3t1+DZH8PL+JEeslHTWjDnbpelsZlsP4fjQu50tobULX8x25iqMOdw/ika5EUcfDDEHfztzqVDjEGCkiJ8ZkDAWPLbr9Ka47V+xL4Kde5KoooroOcKzhlZWDKSCOoJHuKwooA6CPPoytpUmfuplJU/Q/vWQziEgkYeBFX9JUMzHte1gO5N652is/Sia+rIt4LNYyxDQwJc3DFLgeR5kL5jl2rcmeYe9zhgjjk0TaftYCueooelFiWrJFLM82Mg0qZQvUNIzX+mwqbRRVqKSpEOTbthRRRTEANV5fiTEFSt1FxYkKAbetSKKlxT3RSk1swoooqiQooooAKKKKACiiigAooooAKKKKA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6"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8"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0"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22"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4"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26"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51" name="Picture 2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50568" y="4496879"/>
            <a:ext cx="1536957" cy="768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428563" y="4302465"/>
            <a:ext cx="1243125" cy="12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0" descr="http://wid.org/images/other-logos/Horizontal_RGB_600.jpg/image"/>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8969" t="12071" r="6892" b="14480"/>
          <a:stretch/>
        </p:blipFill>
        <p:spPr bwMode="auto">
          <a:xfrm>
            <a:off x="24934" y="4530583"/>
            <a:ext cx="2090081" cy="70434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s://eportal.kncvtbc.nl/sites/eportal.kncvtbc.nl/files/kncv_origins_logo.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554723" y="4466446"/>
            <a:ext cx="1820587" cy="858278"/>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34" descr="data:image/jpeg;base64,/9j/4AAQSkZJRgABAQAAAQABAAD/2wCEAAkGBxQTEhUUExQUFhUWGB0bFxgXGBcdHxwcHBocHB4gGhwfHCggHxolHBoYIjEhJSksLi4uGyA2ODMsNywtLisBCgoKDg0OGxAQGzQkICY0LywvNDQsLCw0LDQ0LCwsNDQsLCwsLCwsLCwsLCwsLCwsLCwsLCwsLCwsLCwsLCwsLP/AABEIAMABBgMBEQACEQEDEQH/xAAcAAABBAMBAAAAAAAAAAAAAAAGAAQFBwECAwj/xABMEAACAQMABQcFDQYEBgIDAAABAgMABBEFBhIhMQcTIkFRYXEyUoGRkhQVIzVCU3OhsbLB0dIXM2JygqIkNENjFiVEVJPC4fCDs/H/xAAaAQACAwEBAAAAAAAAAAAAAAADBAACBQEG/8QANREAAgECBAIIBQQDAQEBAAAAAAECAxEEEiExQVETIjIzYXGBoRSxwdHhBRUjkUJi8FKy8f/aAAwDAQACEQMRAD8At3WTTsdlCZpQ5QMF6ABOW4biRRKVJ1ZZYlJzUFdgn+1yx8y49hf101+31fAD8VA72XKnZyyJGqXG1IyouUXGWIAz0+GTXJYCpFNu2h1YmDdjF7yp2cUjxss+1G7I2EXGVYqcdPhkVI4CrJJq2pJYmCdmcf2uWPmXHsL+uu/t9XwOfFQHt3ylWkcUMzJPszhyg2VzhG2SSNrdk8KrHBVJScVbQs8RFJPmMv2uWPmXHsL+urft9XwK/FQH2huUi1uZlhjSfabJyyqAAqliSdrcMCqVMFUhHM7FoYiMnZDEcrtj5lx7C/ron7fV8CvxUBftcsfMuPYX9dc/b6vgT4qA+0Zyk2k/O7CzgRRNK5ZVACrj+LiSQAKpPBVIWvbV2LRxEZXtwGP7XLHzLj2F/XV/2+r4FfioC/a5Y+Zcewv66n7fV8CfFQHz8pFqLZbkrMI3kMajZXaYqMkgbXkjhntqnwVTPk0vuW+IjlzDH9rlj5lx7C/rq/7fV8CvxUBftcsfMuPYX9dT9vq+BPioD+DlHtWt5LnZmEUbqmSq5Z237KDa3kDeewGqPBVFNQ0uyyxEcubgMP2uWPmXHsL+ur/t9XwK/FQF+1yx8y49hf11P2+r4E+KgL9rlj5lx7C/rqft9XwJ8VAX7XbHzLj2F/XXf2+r4E+KgSGl+Ua1tjGsqzB3QPsBVLKG4bY2uixG/HHtxQ4YOpO+W3ItLERjuR/7XLHzLj2F/XV/2+r4FfioC/a5Y+Zcewv66n7fV8CfFQF+1yx8y49hf11P2+r4E+KgSEPKJam3e5KzLErBAWVQXc/JjG10iBvPUPXVHg6mfJpf/ty/Txy5uBH/ALXLHzLj2F/XV/2+r4FPioC/a5Y+Zcewv66n7fV8CfFQF+1yx8y49hf11P2+r4E+KgL9rlj5lx7C/rqft9XwJ8VA72XKlaSyLHHFdO7nCqI1yT7f19VclgakVdtWOrEwbsrhtDKGAIxjuIPDcd43caTasMG9cIA/LJ8Wt9JH96nMB3y9QGJ7tlDVumYTepEe1pC0H+8p9Rz+FAxLtSl5BaKvURHaWk2p5m7ZXPrcmiU1aC8kUn2mNauVCbXTorYw/N2cbHuaQs5H2Uth9XOXNv2D1v8AFeAM0yACbU083FfXPXFbFFPY87bCnxwGpXEdZwhzfyD0tFKXgDIpoAKoQJofgNFO3y72YIPooekxHjIQDSz69dL/AMr3f4DLq0vP6AzTIE3hhZ2VEGWYhVHaScAeuuNpK7OpX0QQ68zKssdpGQY7NOayODScZW8S+7+ml8Mm4uo95a+nALWavlXAG6ZAm8ELOyogLMxCqB1knAHrrjaSuzqV9EEeukyxc1YxEFLUfCEfLnbfI3gPJHZg0vh05Xqvd/LgFqu1oLh8wZpkCKoQVQgS6o2SIHvrhcwW5Gwp/wBWc70Qdw8puwY76WrybtTju/ZBqSS68tl8yC0jfPPK80p2nkYsx7z2dwGAB1ACjwgoRUVsgcpOTuxvVioqhCX1a0J7pkbabm4Ihtzyngid3a7cAPyoNar0a01b2QSnDM/Dibazab90uqxrzdvCNiCLzV7T/G3En7cVKNLItdW92SpPM9NlsQ1GBiqEFUIdbS1eV1jjUu7nCqOJNVlJRV3sdSbdkFN5dLo1Gt4GDXbjZuJ14RDrihPnec3o4+StGLrPPLs8Fz8X9AzaprLHfi/oi4eT34ttPohWRiu+l5j9LsIIqAEAflk+LW+kj+9TmA75eoDE92yhq3TMCTk4XOkrbuZ29mJz+FLYvuZf9xDUO8QN7ed569/r30zsCMhC3RG8ncPE7hUvbUiCPlFkB0hMo4R7EY/ojUfbmlsIv4l46ha/bYNE0yBCcgxaIG7fdXRPjHCgH/7GpbtYjyXz/Afal5sGAwpkAZAJ3AZJ3ADrNcOhPr6wSWG0U5W0hWM98jDbkPpJHqpbC6xdR/5O/wBg1bRqPIGKaABPqNGI2mvXAKWke0oPBpn6MS+vJ9ApXEvMlTX+Xy4h6Kteb4A07liWYksSSSesneSfE0yrLRAW7mtdOBRqiot45tIOB8F8Hbg/Kncce8ImWPiOyla/XapLjq/L8h6XVTm+G3mDDMSSSSSTkk8STxJ76ZQExXTgqhB9oXRb3U6Qx+U54ngoG9mbuAyaHUqKnFyZeEHJ2RI626UR2S3t/wDK2wKx/wAbfLlbtLHh3eJodCm0nOfaft4F6sk+rHZEBTAEVQg80ToyS5mSGIZdzu7AOssepQN5NUnOMIuUi0YuTsiY1m0lGiLZWpzBGcySdc8vW5/gHBR6d+6g0YSb6Se728EEqSSWSO3zBommQJkb+FQhgmoQ7Wts8jrHGpd3OFVd5JPZVZSUVdnUm3ZBVd3K6NRoIGDXjjFxOvCIHjFCfO85/wAfJWjF13ml2eC5+L+iDtqmssd+L+wIU2LnpDk9+LbT6IV53Fd9LzNal2EENACAPyyfFrfSR/epzAd8vUBie7ZQ1bpmBPyd7rtm8y3nb1RkfjSuL7u3ivmHodv0YLrwFNAAo1D1ZnuriJ0jPMxyo0jncuFYEgHrbA4D04pXE14U4NN6tB6NOUpJ8C1I+TO0aeWe4LzPJIzlSSqDaJOAF3nGes9XCsz42ooqMdLDnw8W25ahJaaFtYBmOCCMDiQiD1nFLyqTnu2wqhGOyNbrTVpG2xJPbo2B0WdAcHeNxPXUjSqSV0mcc4J2bN5NH2twuTHBMvbsow9eDUU5we7R1xjIgpeTqw56OZIjG0bq+EY7LFTkAqcjGQNwxRljKuVxbvfQH0EL3SKD0hdNLLJI+9pHZj4sSa3YRUYpIzZO7bLM5H9A21xBO08EcpWUAF1BwNgHA9NZuPqzhNKLtoOYaEXF3RYy6rWYjMQtoRGzBimyMFgMAkduKz+nqXzZncZyRtaxw/4K0f8A9nB7Aq3xNb/0/wCznRQ5C/4K0f8A9nB7AqfE1v8A0/7J0UOR1uNU7N41ia3j5tCSqgYALcSMY3ntrixFRPMpanXTi1Zogr7kr0e46CSRHtSRj9T7Qo8cfWW7v6fYE8NTYG6e5I54wWtpFmHmMNh/Qc7JPs03T/UYvSasAnhWuyV5d2zxMUkVkdfKVgQR4g0/GSkroVaadmFFyPe+05sbru7TMnbFbngnc8nE9wx2Gll/NUv/AIx93+A7/jjbi/kCVNi4qhDZELEKoJJIAAGSSdwAHWSa43Y6HcOiZoUNhZqZL2ZR7rkU7oUPCIPwX+I538N+7CLqRm+lqaRW3j4/YZyOPUju9/AJNX+SGJQGu5Wkb5uPoqO4t5R8Rs0vV/UZPSCsFhhV/kHGjtVrOADmraFcdZUM3tNlvrpKdepPeTGI04R2Rvcaas4zsvPbIexpIx9WakaVSWqTI5wW7R0j9y3K7uYmXrxsOPxrjzwfFHerIZf8I2q7bQxiCR0Kc5CArKDx2Mgqp7wM1f4io7KTuuTK9FFbKx5/1m0YLa6mgDFxG2Ax4nIB39++t2jPpIKXMzakcsmiMooM9IcnvxbafRCvO4rvpeZrUuwghoAQB+WT4tb6SP71OYDvl6gMT3bKGrdMwJdRzg3reZYTn0nYX8aWxP8Aiv8AZB6P+XkyU5N9RDennp8i2U4AGQZCOIB6lHAkde4deBYvF9F1Y7/ItQoZ9XsXna2yRoqRqqIowqqAAB2ACsVycndmglbYg9dNa49Hw7bdKRsiKPO9j1k9ijdk+HWRRsPh5VpWW3EpVqqCuykJtLXOk7qKOeRmEkqqEGQigsAcJw3DO/ju41tKnChBuK2Rn55VJJNnDXS8E1/cuOHOFV/lTEY9GFFdw8ctKK8PycrO82yO0bpCW3fbgkeNu1CRnxHAjuORRJwjNWkrlIycdmXtqFrY13bK1zsJKztGmDjnSihiVXqIGcjuNYmJw6pztDbfyNGjUc43ZQLcT41umaXJyF/5a4+mH3BWR+pduPl9R/CdllmVnDQE8r8zJo8lGZTzqb1JB4nrFOYFJ1dfEBiG1DQrjVjSc9vbT3rzTHHwNurSOQ0rje2yTgiNMnfuz3itCtCM5qmkub04fkVpykoubfkcNFco+kISMzc6o+TKoP8AcMN9dWngqMuFvIrHEVFxuWnqZygQXxEbDmZ/MY5Dduw3X4bj9tZmIwk6Wu6HKVeM9OIY0oHIrTOr1vcmNpold4mDIx4gg5wccUzxU7jRadadO6i9ykoRluefdcbW4jvJhdb5WbaLDgwPklf4cDAHVjHVW9h5QlTWTYzKqkpvMQtGBiqELP5OdUXAEzDZnkXMRIB5iNt3OkHdzjbwinvPDOMzF4hPqrZb+L5eXMdoUmtXv8i1ND6Jito+biXAzliTlnY8WdjvZj1k1mVKkpu8huMVHYWmtLRWsLzTNsog9JPUAOsk7qlOnKpJRiSUlFXZQmtuvFzeswLNHB8mJTgY/jI8o+O7sFblDCwpLm+ZnVa0p+QNW1szsqRqWdjhVUZJJ6gKZlJJXYFJt2QXXMqaLRooSrX7jZmmXhADxjiPznaw4Uok67zS7PBc/F+Aw2qSyrf5BJqBymNtLb3zZDbknO4g9Qk6sfxevtC+KwStmp/19glHEf4zA3lF+M7r6QfcWnMJ3MQFfvGDlMAT0hye/Ftp9EK87iu+l5mtS7CCGgBAH5ZPi1vpI/vU5gO+XqAxPdsoat0zA55LNE+6TeRZ2Q8KoT2K0gLY79lTSONqZMr8foM4eGa5eVnapEixxqFRAFUDqA3CsWUnJ3ZoJJKyOpOK4dPNmuunze3ckuTsA7MQ7EB3evex8a9Fh6PRU1HjxMqrUzyuOeT0BbppzwtoJZvSqbI/uceqq4rWGXm0jtDtX5agzkned5PHxpkEYJqHAs1xla3a0tUJVrSJWYjqnkIkcjvB2aVw6U803/k/ZaB6ry2iuHzBQ00BLt5EbNks5JGGFllJTvCqFJ8NoEeisX9RknUS5I0MKupcsSkBkDOVi0eWyWKMZd54lUd5JA9HfTeCko1LvkwNeLlCyKl11u0Dx2kJzDaKYwfPkzmV/S270Vq4eLs6kt5a+nARrNXyrZA3TIE2jkKkMpIZSCCNxBG8EHtBrjVzp6I5PdZPd1ortjnUOxLjzgNzeDDB8cjqrAxVHoqlltwNSjUzxuE9LBQI5V9XRc2hlUfC24Lr2lPlr6htDvXvpzBVslTK9mL4inmjfiiha3TNCrVDQqkC6nTbjDhLeHruJicKo/2wfKPDdjqIpWvVfYi9eL5L78g9Kn/k/TxL60TZmJOm21I3SlfGNpyN+B1KMAAdQAFYc5ZnptwNGKsh7VCxR/LJp8zXQtlPwcHlDtkYb/ZUgelq2cBSywzvd/Iz8VO8svIAreBnZURSzMcKqjJJPUBT7aSuxZJt2QXTzLotDFEwa/cYlkXeLdTxSM/O9rDhSiTxDu+xw8fPwGG1SVl2vkBtOCwqhDeaZnO07FmOMknJ3AAfUAK4kkrI63fc0rpw9IcnvxbafRCvO4rvpeZrUuwghoAQB+WT4tb6SP71OYDvl6gMT3bKGrdMwuXkO0XswTXB4yuEX+WMHePFmYf01j/qNS8lDkP4SNotlmVnDYPcoF/zGjrlwcHm9gEdRkIQEd+Wo+FhmrRX/cwdaVoNnm+vRGSEuiDzWjLyXrmeK3T0Zlf0bIWlqnWrQXK7+gaOlOT56A1TIEnNSrATXsKv+7Q85ITwCRjbOe44A9NAxE8tN232/sLRjmmiN0rfm4nlmbjK7PjsycgegYHookIKEVFcCkpZpNmljaNNIkSDLyMFXxY49VdlJRTb4Eim3ZHoDUW7Q8/DF+6tWWBO/YQbbeJctv7hWDiYtWk93qadJrVLhoFVLBQZ5RNLe5bJ5VGZAQsR812yu14gFjTGFp9JUUXtxBVpZYNnnSvQmUKoQVQhcHJZGlm6QSZ903ac6V+bRB0Aw89gXbuAANZGNbqrMto6eY/h0oaPd6lo1mjZhlyMHgahDzxDqpm8uUkbm7a1djNJ2Jk7Kr2uwwAP/p33iP44tayexmdF13fZBZyey+79ImbYCW9nHs28Q4JtZVf6iA5J7cdgpXFLoqWW93Ld8w9F5534LYtysocNJpAqljwUEn0b66lch5buJXuJ2YAtJNISABkku2cAemvSpKEbcEY7vKXmFEsy6KQxxlW0g64kkBBFup+Qh65SOLdVLJPEO77HDx/Ae/RKy7XyA4nO87yeJNOC5iocFUIKoQVQh6Q5Pfi20+iFedxXfS8zWpdhBDQAgD8snxa30kf3qcwHfL1AYnu2UNW6Zh6N5OLbm9G2o7Y9s/1kt+Neexcr1pGrRVqaCSlwoCcs0mNHEedKg+0/hTv6ev5vRi+Jf8ZRNbhmhNp4c1o+wh65OcuHH87BIz7KmlqXWqzlysvuHnpTivUGaZABPoT4DR15cfKmK2sfg3Tl/swKVqdatGPLrfYPDq03LnoDFNAAn1MHMLcXzf8ATpsw988vRXHbsqWJ9FK4jrONLnv5IPS6qc+Qfchh/wAPcZ3nnhv/AKBSP6l24+QzhOyyzKzhoBeWb4uP0qfaadwHfejF8T3ZRFbhmiqECPVGwjAe9uBm3tsYX52Y70jHdwJ7sdRpavN6U4bv2XMNSiu3LZDrUzSskumIJ5Wy8sp2j/MjKAO4bgB2AVXEU1HDuK2SLUpN1U2ehKwTSFUIUfywaTb3U1soCRjZkfZ/1JGUDaftwoAA7vDGzgILJne+3kZ+Jl1soTchlvi1nfrafZ9Coh+1zS/6k+ul4fUNhF1Wyyqzhoi9aNr3Hc7AJYwyBQoySxQgADtyRRKNukjfmilTsuxScjropCiFX0g64dxgrbKR5KdRmI4t1fbspPEO77Hz/AhpSX+3yA9mJJJJJO8k9Z7++mwBiunBVCCqEFUIS+gNX5LoswKxwx75ZpNyIPxbsUfVQataNPTdvZBIU3LyPQOpyxCytxCzNEIwEZxgkdpHVnjisGvm6SWbc06dsqsTNCLgPyyfFrfSR/epzAd8vUBie7ZQ1bpmHpbUg/8AL7T6CP7orzmI72XmzWpdheRN0EIAXLTHnR4PmzIfqYfjT36e/wCX0F8Uv4yjEjLEKu8scAd53D662m7aszrXCTlDce7TEvk28ccC+CIM/wBzNS+EX8eZ8bsLXfXty0BommQIT63fAw2dn1xRc7KOvnZ+mQe9V2R6aWodaUqnN2Xkg1XRRgDBNMggo1rHue3tbEbmVefuB/uyDog96R7v6qVodecqnovJfdhqnVioerD3kL/y1x9MPuCkf1Ltx8vqM4Tsssys4aAXlm+Lj9Kn2mncB33oxfE92URW4Zo80PoyS5mSGIZdzjuA4lj3AZJ8KpUqKEXJloRcnZEprbpKNilrbn/DW2VQ/OP8uVu0scgd3DjQqEGrzn2n7eBepJdmOyMagrnSNpj50fUCamK7mXkSj3iPSVeeNUVQhQHK64Ok5O5IwfZz+NbuAX8K9TNxL/kD/kSYGwcdk7g+wh+wikf1HvV5fcZwnY9SwKQGSM1nmdLO5eNirrDIysOohCQR6qJRSdSKfNFKjai7HmIsTvJJJ3kniSe3vr0hk3MV04KoQVQgqhAj0Rq8giF1esYrY+Qo/eTnsjHUva53faFqlZuWSnq/Zef2DRpq2ae3zGun9YHuAsaqIbaP91Ankr3t57nrY9/aavSoqGr1b3ZWdTNotEXvye/Ftp9EKw8V30vM0qXYQQ0AIA/LJ8Wt9JH96nMB3y9QGJ7tlDVumYeheSy529GW+fk7Sey7AfVisDGxtWkamHd6aCylQwKcqVpzmjLjHFAr+w6sf7QaawcstaP9Aa6vTZS2otoJL+2DeSr843hGDJv7ujj01sYmWWlJry/vQQoq80RWkbszTSSnjI7P7TE/jRYRyxUeRSTu2x/qloz3ReQRHyS+X/kXpNn0Aj00OvPJTci1KOaaRw1g0kbm5mn6pHJX+XOEHoUKPRVqUMkFHkcqSzSbHupej1lulMn7mAGaY/wR9LB8Tsr6apiJuMNN3ovUtSjeWuy1I3S+kGuJ5Jn8qRyx7s8B4AYHoolOChFRXApKTk22W1yF/wCWuPph9wVlfqXbj5fUewnZZZlZw0AvLN8XH6VPtNO4DvvRi+J7soitwzQtf/l9ps8Lu8TpdsNuertDyHj3DqIpRfzVL/4x93+Bju4eL9kCVNi4Yck1pzmk4j1Rq7n2dkfWwpPHStRfiMYZXqHoGsI0hVCHmrXm9E2kLqQHI5wqD3IAn/rXosNHLSiv+5mVWd5tlhchV4ObuYesOsg/qXZP3B6xSH6lHWMvQawj0aLTrMGzhf24kieM8HRlP9QI/GuxdmmcaurHlZkKkqeIOD4jdXp076mPsYrpwVQhlEJIABJJAAAySTuAA6yT1Vy9jqVwtj0bDo8CS8VZrojMdrnKpneGuCPqj9fcq5yraU9I8+fl9w+VU9Zavl9wd0tpSW5lMszl3O7uA6lUcFUdgpinTjCOWIGUnJ3Yzq5U9IcnvxbafRCvO4rvpeZrUuwghoAQB+WT4tb6SP71OYDvl6gMT3bKGrdMwvDkx0osVvZ2zbjNFLIneVmOR4lTn+k1i4yDlOU+TS9jRw8rRiuZYNIDJwvbVZY3jcZWRWVh3MCD9RrsZOLTRxq6sUHoSxe0Gk3kGGghMH9czhAR/SCfA1u1JKp0aXF3/ozoRcM1+GgI02LhPqz8DZ3t1wYoLaI/xS73x3hAD6aVrdapCHq/QPT6sJS9AYpoAFH+W0X2S3z+kQRH/wBpPWKV7yv4R+b/AAH7NPxfyBemgBdfIhbMtpK5GFkl6B7QqgE+Gcj0Gsb9RknUS8DQwq6hY1Z40AvLN8XH6VPtNO4DvvRi+J7sqrVLR8Y27y4Gbe2wdn52U+RGO3fgt2Ab9xrTrzelOG79lzE6UV25bIh9KaQe4meaU5eRsn8AO4DAHcKNCChFRWyByk5O7GtXKly8iegzHDJdOMGY7MefMU7z6W+6Kx/1CreSguBoYWFlmfEsys4aITXPTgs7SWYnpY2Yx2u25fVxPcDRsPS6Woog6s8kWzzWiliAAWZjgAZJJPYOsk16LRGUWTqbPDoq4jjnObm4IWUBujbo29Q+NxkLbJPmj+7OxCliItx7K28fwN0rUmk937FzVkDwqhDztylaINtpCYYwkp51PB/K9T7X1Vv4OpnpLw0MyvDLNgvTQAeaJ0XLcyCKFC7nqHADrLHgFHaapOpGCzSZaMXJ2QRPpGHRwKWjLNdkYe6xlY+orbg8T1c56u5fJKtrPSPLn5/YNmVPSOr5/YE5HLEsxJJOSSckk8ST1mmkrADWunBVCHpDk9+LbT6IV53Fd9LzNal2EENACAPyyfFrfSR/epzAd8vUBie7ZQ1bpmBXrDdvANGNGdl47RJVPYXkc/hSlKKn0l+LaD1G45bci6dTtZo7+3EqYDjdKnWjfpPEHrHfkVkV6DpTs/QfpVFONydoAQAuVbQTyWkj20eWaRHn2fKZI1YDA6yCQe3Ap7BVVGolN+QviINxdii81tmaE2sw5i0srXgxQ3Mve0pwgPesagemlqPXqTn6L0/Iap1Yxj6kHorR7XE0cKeVIwUd2eJPcBk+ijTmoRcnwBxjmaRN6ys15fczaozpEBBAi7+hHuz2YJy2T1HfQaNqdPNN76v1CVLznaPkQ+iNFvcTx26DDu2zv+Tjyie5QCT4UWdRQi5MHGLlLKXrye6SSUXCQ/uLd1hh71RBlu8sxY57CKxMVBxact3qzSoyTTtstAvpUMCPKfo2S5tFhiGXeaMDsHEknuAyT3CmsHNQqZpcmBrxco2RTutukozsWtuc21tkKfnZD5cp8TnHd41r0IPWc+0/bwEakl2Y7IHiaYAhzqPydzXTLJcK0VuN+/c0nco4hf4j6M8QjicZGmrR1fyGaWHctZbF6QQqiqiAKqgBQOAAGAB3YrFbbd2aKVhTzKilnYKqgliTgADiSeyok27IjdiguUTWw6QnVItrmIziIAHLsd21jjk8AOOPEitzC4foY3lu9/Aza1XpHZbCGzopfkvpF17itqrD1Gcg+j701xD/ANP/AK/H/eU7pf7fL8ghI5YksSSxJJJySTxJPWTTaVtgBevJdrgLqEQSt/iIlxv/ANRBuDDtYbg3r692JjMN0cs0dn7Gjh6udWe4d0kMAlyjap+77cbGBPFloyevPFCew4HpA76awmI6Keuz3A1qWePiUvofVeWVpDL/AIeKE4mllBAQ+aBxZ+xR3cMitipXjFK2reyQhGk3e+ljvpbWFFiNrZK0VufLc/vZz2yEcF7EHV6qrCi3LPU1fsvL7nZ1FbLHb5g5TIEyqkkAAkk4AAyST1AdZrh0739jJDIY5UKOuMq3EZAI+oiuRmpK8djsouLsxvVip6Q5Pfi20+iFedxXfS8zWpdhBDQAgD8snxa30kf3qcwHfL1AYnu2UKa3TMCbXwYltl8yygH9pP8A7UthXeMn4sPX0aXgh1yf37WyX10mNqKFAu1kqWeQAbQyM+SfrqmKgpuEHxf0O0JZVKRaOqXKHbXgCuRDP8253E/wNwPhuPdWbXwc6eq1Q3Trxn4MMaUDgdrFycWd0/OYaJycsY8AP27SkY39owabpYypTVt0Anh4Sdwf1o5MJ7q6knFxEA5GypRuioAVRuPUAKPRx0acFHKDqYZyle4+1Q5MvckjSyXG25jZE2E2dgsMFgSTlsZA3dfXVK+O6RZUi1PD5He4XaD1ftrJCsEaxjHSbiTjzmO8+vFK1Ks6rvJ3DRhGGxWGtnue0N1d2zhnvSYodngg/wCodT1gkBQw4Fj1VpUM9TLTmtI6v6ClTLC8o8f+ZMchX+WuPph9wUH9S7cfL6hMJ2WWZWcNDPS9hz8Lwl3jDjZLRlQwB44JBAyMjOOur055JKVrnJK6sBttySWC+U1w/c0ij7qLTb/UKr5IXWFggh0RqdZWxBit4ww4M2Wb0FiSPRS88RVn2pBY0oR2RO0EIQOsOt9pZg89KNvqjTpOf6Rw8TgUelh6lTsoHOrGG7Ka1x15uNIHm1Bjhz0YlyS5zu2yPKOeCjd4nfWvh8LCjq9XzEKtaVTTgbBV0UoJ2X0g46IOCtqpHE9RnI4DgPvc1xD/ANP/AK/B3ul/t8vyCMshZizEszEkknJJO8kntptK2iAGtdOHW0uXidZI2KOpyrKcEGqyipKz2OptO6Lk1O5UopQI7wiKThznCNvHzD47u8cKyK+AlHWnqvf8j9LEp6S0LHRgQCCCDvBHXWeNEJrVqtBfxhJtsbJyrI2ME9eN6n0g92KNRryou8QdSlGasyvbvkafJ5q6Ur1bcZBHiQxB8cCn4/qS4x9xZ4Tkzay5Gmz8NdDZ6xHHvP8AUzYHqNSX6krdWPuRYTmw61b1LtLLpRR5k+ckO0/oOML/AEgUjVxNSr2npyGIUYw2K25amt2uI2jkVpwpSZV34A3qWI3Bt7DHHGOytH9PzqDTWnAVxWW6tuCWg9W5rkGToxQL5c8p2UXwPym7h9VN1K8YabvkgEKblrwL/wBTY41sbdYnMkYjAVyuztDt2erPZWFXbdSTaszTp2yKxM0EuA/LJ8Wt9JH96nMB3y9QGJ7tlCvwNbpmhPyj7r90+bjhT1QofxpXCd0nzv8AMLX7dvIVl0NEXLdc11FH4iNDJ+IrstcRFck3/eh1aUm+bIXQtjz9xDDjIkkRD4FgD9WTRqk8kHLkgcFeSQUaW18vI724aCdhHzrBUIDJsqdkYDA4BC56OONKwwlOVOKktbBp15qbswo0Dyl3DW1zPPHCRAEVNkMu3I7YAySRuUEnA7KWqYKCnGMXuFhiJOLlLgNv2yv/ANmv/lP6Kv8Atq/9e35K/FvkOtceUu4t5RBFHCJBGhm2tptiRhtFVwRnAI3mqYfBQnHM27cC1XESi7JAUNL32lJ47eSdyJGwVGFRV4sSq4BCqCelnhTnR0sPFzS2AZ51ZKLYy1v0os9xiLdbwqIoB1bCbs+LHLZ7xV8PTcIdbd6srVnmlpstjOr+tt1ZKyW7qqu202UVt+MdY7BUq4enVd5IkKsoKyDXVfXm9dZbm5lX3NAOkBGgMkh8iNTjieJPUMdtJ1sLSTUILrP2XMYp1ptOUnoiBblQ0iSTzsYyeAjTA7hkZx40f4Gjy9wXxNTmb23KPpSR1RJFZ3IVVESZJPADdXHgqCV2vcixFVuyJjWnlAurcJbRzq1wm+4lCIQH+bjGzjC9bEZz2bxQaGEpz67WnBfVhKleUeqnrxA3SGuF9MMSXUxHWFIQHxCBQacjhqUdor5/MBKtN7shACTuBJJ6t5JP2kmjA9wwWJdFoGbDaQdcou4i2UjymHAzEHcOr7VLvEOy7H/1+A+lJf7fIEJJCxLMSzMckkkkk8SSeJptK2iAGtdOCqENoo2ZgqgszHCqoJJJ4AAbya42lqzoWrYw6NAe4Cz3vFLfOY4expyPKbrCD8iFc0q+kdI8+L8vuHsqer1fLl5kbHrjfLK0y3Uodjk7wV/8ZBQAeFEeGpOOXL/3nuU6ad73COx5XL1MCRIJO/ZZSfSGx9VLy/TqT2bQVYqa3JIcs0n/AGif+U/oof7av/Xt+S3xb5HG55Y5yPg7aFT2szt9Q2a6v02HGRHi3wQP3muWkr5hCsj9PcIoF2c+kdLHblsUeOGoUlma9WCdapPRewveu1sd92Rc3A4W0bdBD/vyDif4F9OQanSVKvY0XP7ImWNPtavl9yG05p6a6I51gEXyIkGzGg7EQbh47z30anRjT2/viwc6kpbl+8nvxbafRCsLFd9LzNOl2EENACAPyyfFrfSR/epzAd8vUBie7ZRVvHtOq9rAesgVuN2VzNSu7E9yhvnSV13OB7KKv4UDC9zELX7xm+lTsaLslH+rLPKf6SIgfUDXIa15vkkvqSWlOK8zPJ/0LiS4PC1t5ZvSEKqPHLVMVrBQ5tIlDtZuSBgUyBCjTo5iws7f5Uu1dSD+boRf2BqWpderKfLqr6h59WEY+py1GtFa556UfA2qGeTv2PIXxL43deDXcTJqGVbvQ5RXWu9lqQl9dtNI8rnLyMXbxY5Po30aMVFJLgDk3J3YR2A9yaPec7p73MUPasIPwr/1HCj10vL+Sqo8I6vz4BY9SnfiwVpoAO9E6OkuJkhiGXkOB3dpPcBknwqk5qEXJloxcnZEtrbpCPoWluc21tkBvnZD5ch7cnIHdw3GhUIPWpLd+y5BKsl2Y7IHiaYBBhEvvZAHP+fnToA8beJvlHslcbh1gZ7wU3/PK3+C939kH7pX/wAn7AfTgAyBncN5PACuEDCKNdFIHcK2kHGUQ4ItlI3M44c8RwU8PtUbeIdl2Pn+BjSkr/5fIEJZGZizEszElmYkkk8SSeJptKyshc1rpwVQg+0PoiW6kEcKbTcSeCqOtnbgqjtodSpGmryLxg5OyJ+bSsNgpjsWEtwRiW7xuXtW3HUP4+vq6sAVOVZ3qaLgvv8AYK5qnpDfn9gTYkkkkkk5JPEk9ZPbTYAxUOCqEFUIEOjNVyYxcXcgtbY8GcdOTuij4se/h176XnX1ywV38vNho0tM0tEdL7WgIhhsIzbRHc75zNL/ADyDgP4V3fZXI0LvNVd37L0I6tlaCt8waFMgRVCHpDk9+LbT6IV53Fd9LzNal2EENACAPyyfFrfSR/epzAd8vUBie7ZSmgo9q6t186aMeuRRWzVdoSfg/kZ9NXkhzrhLtX123+/IPUxH4VWgrUorwR2q+ux9rn0VsYvMs42I/ikLOftFUw+rnLxfsWq6ZV4GdFfBaLvJOBnligU9y/CvjxGBUn1q8VyTf0Ox0pyfPQhdD6PNxPFAvGV1XwBO8+gZPoo1SeSLlyBQjmkkP9ddICe9mZP3anm4wOASMbAx3HBPpoeGhlppPff+y9aWabHl3/htGRx8Jb1+dftEMZxGD3M+0wqkevWb4R09eJ19Wnbnr6ERq/olrq4jgXdtnpN5qDezHwXP1UarUVODkykIZpJDnWzS63NwTGMQRqIoF7I03Lu7Tvb01WhTcI67vV+Z2rPNLTbgQ1GBhap977PsvLxPTDbn7HkP1DqIpTvqn+sfd/gY7uHi/ZAlTYuFOr1mltEL+5UMM4tIj/qyD5bD5pDv7yPDKtWTqS6KHq+S+7D00orPL0B2+vHmkeWVizucsx6z+XVjqpiMVFWWwFtt3ZwA7K6QMrdE0WgkkAfSDrmOM7xbqRudx86RwXq66UbeIdl2Pn+BhWpK77XyBCeZnZndizMSWYnJJPEk9tNpJKyF27u7NK6cFUITWgdXmnDSyMILVP3k78P5UHF5D2D09QIatZQ6q1ly+/gFhTzavRDjTOsK82bWzQw2ueln95MfOlbs/hG4fUK06Lvnqay9l5HZ1NMsNEDtMARVCCqEJDQ2hZrp9iBC2N7NwVB2ux3Af/Rmh1KsaavJl4QlJ6E4LizsP3YS9uh/qMPgIz/trxkYH5R3dnZQMtStv1Y+78+QS8Ke2r9gd0npKW4kMk8jSOetj9QHADuG6mIQjBWirIFKTk7sa1cqKoQVQh6Q5Pfi20+iFedxXfS8zWpdhBDQAgD8snxa30kf3qcwHfL1AYnu2VBqVFtaQtB/vofZO1+Fa+IdqUvIQpK80MdKEyXMuOLzP/c5/Orw6sF4L6HJayZL8or/APMJ1Hkx7Ea9wSNF+0Gg4Rfwp+b9y9fts31g+DsLCDrdZLh//wAjYT+wVyl1qs5eSO1NIRj6i1K+CFzeH/poSIz/AL03wafUWNdxHWy0+b9lqco6XnyIjV/RZubmKAf6jAE9ijex9Cgmi1anRwcuRSEc0kh1rfpQXF1I6fulxHCOoRxjZXHccFv6qrQhkgk9935nass0tCRtf8Ho5pOE99mOPtW3U9Nu7bbo+GDQ3/JWtwjr6/guupC/F/IFaaABDqlo2Ml7u4H+GtsFh87IfIjXtycE93Hjml683pCG79lzDUortS2RE6X0lJczPNKcu5yewdgHcBgDwotOChFRXAHKTk7sktV9CpLtz3BKWkG+VhxY/JjTtdt3gD4UOtVcbRh2nt9y9OCestkNNYNMvdS84wCKoCxRr5McY8lV8BxPWfVVqVJU42Xr4lZzc3cjQOyilQyghXRaCWVVe/cZiiO8W4PB5B1yHqXqpNt4h5Y9ji+fl4DCSpK73+QI3M7SOzuxZ2OWYnJJPWabSSVkLttu7OddOCqECfR+gI4I1udIbSxtvit13SzePmRdrHf2dWVZVnN5KW/F8F92GVNRWaf9cyN0/p+S6K7QVIo90UKbkjHcOs9rHefqotKjGntvxfMrOo5eRFUUGKoQyikkAAkk4AG8k9gHWa4dCiHVuO2USaRcx5GUto8GZ/5uqNe87+PA0s68p6UtfHh+QypqOs/6GWmtZpJk5mNVt7YcIIuB75G4u3efVV6dBReZ6vm/pyKzqtqy0RB0cEKoQVQgqhBVCHpDk9+LbT6IV53Fd9LzNal2EENACAPyyfFrfSR/epzAd8vUBie7ZVPJyudJW3czH2Ynb8K1cX3Mv+4iVDvENNVIeev7YedOpPgG2j9Qq1d5aUvIrTWaa8zhpyQz3k7LvaWd9n+qQ7I+sCrU0o01fgl8jk9ZvzJLlBkHu14l8i3SOBO4RoAR7W1QsKv47vjd/wBl6769uWh00mOY0ZbRcHupGuH/AJF6EYPcd7eiuQ69aUuWn3Oy6tNLnqZ1ePuayubvg8n+Gg8XG1K3oQAA9pNSr16kafBav6Eh1YOXoiK1a0Qbq4jhB2VJzI3mxrvZvQPrIotap0cHIHThmlY6a06WFzcM6DZiUCOBepYk3IMdWR0j3k1yjTyQs9935naks0rrYZaL0fJcTJDEMvI2FH2k9wGSe4GrzmoRcnsisYuTsiY1t0hH0LO3Obe2yNr52U7nkPpyB2DxoNCD1qS3fsuQSrJdiOyI/V/Qz3cwiQhRgtI7eTGg8pm7h9ZolWqqcbv/APSkIObsh5rPphJNi3tgVtIMiMHjI3ypX7WbfjsHZvqtGm1ec+0/bwLVJp2jHZEDRwQYW9smjEWaZQ984zDC28QA8JJR855q9XHwTcnXeWPZ4vn4LwGElSV3v8gTuZ2kdndizscszHJJPWabSSVkAbbd2c66cOlvA0jKiKzOxwqqMknsArjaSuzqTbsgr9zwaM3yhJ74b1iztRQHqMmPLkHm8B6jSt5V+zpHnxflyQe0ae+svkDOkb+SeRpZnZ3bizfh1Adw3UxCEYK0VZAZScndjarlRVCEzoPVuW5BkysUC+XPKdlF7cH5Tdw+qg1K8YabvkgkKblrwJFtPQWYKaPUtJwa7lUbZ7eZQ7ox3nJx66H0U6mtXbkvrzL9JGHY/sGJpWdizsWZjksxJJPeTvNMpJKyAt33NK6cFUIKoQVQg80Xoua5fYgjeRuxRw/mPADvJqk6kYK8nYtGLk7JE62g7S1/ztxzkg/6e1IYg9kkp6K94G/sNA6WpU7tWXN/RBejhDtv0Rd2pkyPY27RxiJDGNlAxbZHUNo7z4msbEJqpJN3NCnbKrE1QS4Dcsh/5a30kf207gO+XqAxPdsqzk7OLzb+agnf1RMP/atPF93bm18xKguvflcxybYF4sm7EEMsvsxkfawqYzu7c2l7naHbvyOOoFsJb+32j0UbnXPdGC5z6QKtipZaUv6/srRV5ojQWu7nd+8uJv7pX/NqJpTh4JfIrrKXmSuvF0Jb544t6RbNvCo7I+gAPFtr10LDRy0ry46v1L1tZ2XkddeZFiaGyQgraR7LEdcz9KU+vA9BrmGTknUf+Xy4Ha2loLgbI3uPRxOcT3+4dq2ynee7nG3d6iud5V8I/P8ABOxT8X8gW2h2imgAWo3vfZ7XC8vE6PbFbnr7nk6usDsIpTvqn+sfd/gY7uHi/ZAxZWzSyJFEu07kKqjrJ/Dv6qak1FNvYAk27IJNYLyO0iNhbuGJObyVf9Rx/pqfm03+Jz35WpRdSXSzXkuXj5sNN5Fkj6grtDtpqwAMLWBNGIs8wVr1xmCFv9EHhLKPP81Tw8eCkm67yx7PF8/BDCSprM9+HgCdzdNI7PI5Z2OWZjkkntpqMVFWQBtt3Zz2h2iunCR0HoaW7k5uEA4GXYnCovWztwAodSpGmryLwg5OyJq401BZIYbBtqUjEt5wJ7VgHyE/i4n1GgqlKq81XbgvuFc1DSG/P7AoX7/rpqwAW0O0VDh3sbR5nEcSNI7cFUZP/wDO+qykoq8tEWSbdkEp0daWO+7Zbm5H/TRt0EP+9IOJ/gX05FLZ6lXsaLnx9EGyxp9rV8iG03rBNdEc642F8iJAFjQdiINw3bs8e+j06MafZ/viwU5yluRm0O0UQoLaHaKhBbQ7RUILaHaKhCT0LoK4uiRBGWA8p+CL/M56I3b+2hVKsKfaZeNOUtkS3uTR9r++l92yj/SgbZiB/im4t/RQs1ap2VlXN7/0Ey04b6sZ6U1tnlTmkKW8HVDANhf6iOkx7cnHdV4YeMXmer5vUrKrJqy0XgQO0O6jgj0jye/Ftp9EK87iu+l5mtS7CCKgBDSWJWGGUMOwgH7a6nbYhxFhF81H7C/lXcz5nLIQsIvm4/ZX8qmaXMlkIWEXzcfsL+VTNLmSyENHxfNR+wv5VM0uZLIQ0fF81H7C/lUzS5kshe98XzUfsL+VTNLmSyEbCL5uP2V/KpmlzJZC974vmo/YX8qmaXMlkI2ER4xx+yv5VMz5kshCwiHCOP2V/KpmlzJZC974vmo/YX8qmaXMlkL3vi+aj9hfyqZpcyWQjYRHjHH7K/lUzS5kshe98XzUfsL+VTNLmSyF73xfNR+wv5VM0uZLIyLCLhzce/j0V/KpmfMlkY974vmo/YX8qmaXMlkL3vi+aj9hfyqZpcyWQve+L5qP2F/KpmlzJZGVsYhwjjHgq/lXMz5ksjHvdF81H7C/lXc0uZLIXvfF81H7C/lUzS5kshe98XzUfsL+VTNLmSyF73xfNR+wv5VM0uZLIXvfF81H7C/lUzS5kshe98XzUfsL+VTNLmSyM+4YsY5tMdmyv5VzM+ZLIx73xfNR+wv5V3NLmSyF73xfNR+wv5VM0uZLIXvfF81H7C/lUzS5ksjuiBRgAADgBuAqp0yGHbUIQevOkZbewuJoR8IijZ3ZxlgC2P4VJb0UfDQjOqoy2B1ZOMG0A+itE2zwRXEml5xK+wXPujHSJGU2c7Q37u7jTk6k1JwVNW8gEYxcU3L3CrlH0tNa2YkgbZfnEXOA245B3N10rhKcalS0uQatJxjdC1Ue7eQtPJcBVGObnggjLE/KUxu24YO7PXUrdGlaKXo2/mkdhmvqyE1i1mvYNIS80OdtrdI5JogF2thhhipxncelx+rOD0qFKdJX0bukwU6k1N22RM6h6ZlvLaeQyE/DSLExVRhABsZAHHfk5oOJpRpTStwVy9KbnFshoJtItpB7L3cvQgEvOe549+WVcYzu8rjn0UZqiqSqZONtwd6mfJfhfYkuUPTNxbtaLbswM0hRgiI7HcMbIcgbXpFCwtOE1Jy4BKspJpLiSWqRuWDPcSynO4RzQxRsuPlfBswIOR19VDr5FpFeqbfzLQzcWBendb7mKa+HPyosDhYtm3R0yy5VZHIGzk4Az9dOU8PCUYaLXfX5IBOrJOWu3gGGkL+9XRglWNPdhRMqSoAZiAcZbBO/cM8d2/gVIwpOtZvqhpOahdbkRqhp2ZrsQXE1yHMZYRT20cZYjG9HRiCg6W446t/EUWvSioZopeabfzK05vNZv2D2kg4qhCtdLaw3Yv7qGOS45uIIVEFtHMRtLk7WSMDPDjWhCjT6KMmld83YVlUlna5eFyd1t0vPY2KMHWSZnWPnXUKo2yemyjcAAMeOKDQpxq1bWst7BKknCAxtNK3VtfW1tNcx3aXKseiio0ZVc56JOUPDf2Hsq7p050pTjHLb3KqUozUW73OeuGsU8N+IVllSH3Nzrc1AsrAhyCSCNyYG89W7trtCjGVLNbW9tXYlSo1O3hyuTXJ/pO4uLXnbjB2nbmnwql4/ksygkKc53d1BxUIQnlj6+ZejKUo3YS0uFNJh0T4GoiFL6BtVfRT3cl/cx3CByv8AiGwSvkjYJyc7h6a2KsrV8igmvISWtPM5a+Ycppuf3k91FsTi329rA3kcGxjHSGD6aSdKHxOThcPnl0WbjYdzaTufepJ4dl7l4YmG2VUFn2M8cDPSOB1nA66qqcOncZaRuyKUujUlvYh9U9Ozm7SC5muVdkZhFPbRptEdcboxyoG1xxwHhRa9KCp5oJeab90ytObzWk/Y5azadvF0k1tA02wIFk2YYYZGznB/eMo2fTxxu7O0aVN0c8rb21bXyuSU5dJlXIMdXxKIFM0jSO3SJZFRlyAdllUkArwNKVcubqoNC9tSv7XlDc3quZojZyTtCsYKbargBZT8rYLZO/q9FPywa6O1nmSvfh5CyrvNvpsGWu97dRW6mzUGVpFU+SWCYYsUViAz7h0ezJ6qTw8acpdfYPUckuqRmpGm5JZ5YZppy6IGEVxbpE4Gd7ZQkMu9ccOJouIpKMVKKVuadytObbab9iHvtP3zX15DE9wUhZNkQwQSbIZc9Mu6nGeGNo8ezeWNGkqUZO13zb+iZRzm5NLgWHYQsIlWR+dbGGfZA2t5+SNw8KQk1e6Vhhbag/ealxyYHOMq4UFUGzkqW2TuPVzj+Oe4UeOJa4f9/wAgbpJhQygggjIPEGlgoO/8CaP29v3JFnwOz7Odn6qY+KrWtmYPoYciU0poeG4jEU0YeMEELvAyOHAjhQoVJQeaL1LSipKzG2jNV7W3k5yGEI+CMhnO44yN5I6hVp16k1aTOKnFO6Q8j0XEszzhAJXUK7ZO9RwGM43eFVc5OOXgWyq9zXROiIbZSkCBFZixAJxk8TvPcKk6kpu8mcjFR2MpomETtcBBzzLsF8nJXccYzjGQOqp0ksuS+hMqvm4nLTGgre62fdEYk2CSuSwwTx4Edldp1Z0+y7ElCMtzXRGr1vbMzQRBCwAbBY5AyRxJ7TUnWnNWkzkYRjsYk1dtmE4aIEXBBmBLdMg5Gd/V3VFWmrWe2x3JHXxO0+hoHgFu8YeEAAI2WGBw4nO7q7MCuKpJSzJ6kyq1hvonVm1tnLwwqjkY2ssTjsBYkgdwq061SatJnIwjHVIl6EXFUIMrfRUSTSTqmJZQA7ZbpY4ZGcbqu6knFRb0RVRSdzveWiSo0ciK6MMMrAEHxFVjJxd0daT0ZG6G1XtLVi8ECRsRgsMk47ASSQO4USpXqVFaTuVjTjHZDt9FQmbnyg53Y5vbyfIJzs4zjGd/Cq9JLLlvpudyq9xaI0TDbR83AmwmchQWIBPHGScVJ1JTd5PUkYqKsh7VCxhlyCD11CA3HqDo5SCLSLI4Z2iPUTg0w8XWf+QLoYcicvbGOWJopFBjYYK7wCOzd1UGMnF5luEaTVmcZdDwNALdo1aEBVEbZIwuNkb+zAx4CuqpNSzp6nMqtbgNtFasWls/OQwqr4xtZYkDsBYnA8KtOvUmrSZyNOMXdIxpPVW0uJOdmhDyEAbRLg4HAbjwqQr1ILLF6ElTjJ3aHVjoaGGJoY02Y2zlQW+UMHfnIz41WVSUpZnudUUlZHKXV62a3FsYUMAAATfjAORvzniO2uqtNTzp6kyK1jrpLQ0FxGsc0ayIpBUNk4IGAQc52sE7+O81yFSUHeLsRxTVmc9D6v29rtGCJUL42jvJOOALEk47q7OrOfaZIwjHYa3mp1lLI0skCs7nLNtPknhvw3ZVo4ipFWT0KulFu7RK2NmkMaxxrsoowo3nA9O+hyk5O7LpJKyHFVOkHrtptrOyluEUMyBQoPDLMFBPcC2cdeKNh6Sq1FFg6s8kWwc0bonSjpFcHSijnNhmQQx7IViMhW4E4O7o7zjxpidSgm4qn7sGo1HrmJbWTWGdLmKztI4nnkjMhaYsEVASMkLvJJB4d3oFSowcHUm9FpoWnUalljuY1e1kmla6guI40ubUAsYyWjYOpZSM7x4E9Y9Eq0YxUZRfVf8AZ2E27p7oEI+VOcWkjyxRJOVWS36L83Km2FceXnaHSPHq9bbwEHUSi3bZ817APiJZdd+AY63aTvbeHn7cWzRxxF5ed5zOR5gU9meJ7N9KUIUpyyyvdvS1vcNUlNK8bC0HpS9a0kuLhbYZhEkIi5zzGY84GP8ALwPbvqVIUlNQhfezvb2JCU3FuVvAF9D8otxI1tn3JIZpFVoYhMJUBOCxySuBjJpmpg4RUt1bi7WYKNeTttr5hFpbWG6e8ezsY4C8SK8r3BfZG1vAUJvJwRvpeFGmqaqVG7PawWU5OWWHuc7PW+SSxu5jGiXFoZFdCSyF4xncQQdk+PrrssPFVYxvdSt7nFVbg3xQQ6uXzT2sEzhQ0sSOwUEAFlBwMknG/toFWKhNxXBhYNuKbJGhlgDudeZFvSoSP3Es4t3m37QlK5O/axshiATjqNOrCxdO9+ta9vAXdZqfhsSev+n57OOE2yRySSzLEFcMcllYjGGG/IA9NDwtKFSTzuySuWrTlFLKMdW9eDeXcUKBAhgZ5VKsHSVW2SvlYxvzw/8Ai9XC9HTcnz05NHIVs0rI4S6zaQe4vo7dLQpZkZEnOhmVgzbiGI2sKeOBwqyoUVCDk31vIr0lRyklbQKtWNMC7tYrgLs84uSvHBBKkZ6xkHfStan0c3DkGhLNFMF+U/S80DWYimkhWWRlkMahzs9HgpBywycAcaZwdOM1LMr2BV5ONrM11F0ndyXUqNJPPaiMESzwc0RJkdEbhkYz/wDHX3EwpqCaSUvB3JTlJya3REz8o9yvPHNkWimaNYdmYSSBX2crhiuT+FFWDg7b6q99LIo68lfYItddaprUWhjWNfdBIfnVkbY3KeCEHdkgjBpfD0I1M1+HK31CVako2txHurOkbq4jkkZrZlIIiKRzr0xnO2shB2fJ4Y66pWhTg0lfx1X0LU5Skrv6kDonXuedbWJUiF1LO8c6FXxGkeSxA287WyV4nBOaPPCwg5Nt5UrrxuDjWk7LjfUca264T216LaPmFQwiTakjmc52mGMRnPVxxXKGHhOlnd97br6kqVZRnlXLxJWTS9zHo6W6cwNIsZkj2FkCFNkMNpWYMCd/X2eFC6ODrKCvbbgEzSyOTBe25SJiII3jjjuXnjV0ZX2TDLvV4+n2EcSeNMvBQ1ad42f9rmB6eWie9yZ181gvrIGaNbVrfKqNvnOc2m47gQuzn00HDUaVXqu9/SxetOcNVaw80npS8trCeecW3Px71EYkMZXo8ckNne3X2VSFOlOqoxvZ/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jqnhfnYCsPFE3p/VeG6MbuZY5YshJYpGR1B4jaHH09/aaDSryp3S1T4MJKmpamdCasQ2qSLHtlpv3krsXkY4IyWPZk7uG89tSpXlNpvhsiRpqOwxudRLWSzjs35wxxElGyu2uSSQG2eBzjhV1i6iqOot2VdGLjlJrSmi1nt3t3Ztl02GIwGx19WMnwoMJuMlJF3G6sKLRarbC2BbYEfN53bWzs7PZjOO6o5tzz+pFHq5SIg1LgT3LsPMrWgYRuGXJVjkq/Rwy8RjHWaK8TJ5rpdYoqSVrcDrpvVGG4lE23PDMF2TJBI0bFexiOIrlPEShHLZNeKudlTUnfib2+qlvHaSWkYZY5Q22wOXYtuYljnpEbvsrjxE3NTe6J0cVHKhronUtLd42S6vSsXkxvOxjwBgApjGyBwHVgVeeJc004rXw1/skaeXiwldcgjJGRxHEd4zSwQE/2cWHMmIxbTHOZjgy72LZ28cd+OHCmvjaubNf04AeghlsS2kdXkmW2WR5D7mkSRGyuWeMYBfo7+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wFcqVc6tZLyOxhl4jXRmqNvBdy3abXOy7W0CRsjaIY7IxkEkdvWatPETnTVN7I5GlFScka6W1TjnuPdPPXEUoQRgxOF6OSceSTxNSGIcYZLJrfU5KknLNc7/8ADqm2ltnmnkWXIZ5HDPhgAQCVwBgdnWa50zzqaSVi2Tq2uN7/AFNt5fcxbbDWuzzbjZDEJjZDnZ3jIzjxrscTOOa3ErKlF2vwHusugY72HmZS4XaDdAgHI4cQd1VpVXSlmiWnBTVmdtN6LW5geCQsEkGGK4BxkHdkEdXZVac3CSkuB2UcysNNJasQT28cEu2RFs824bZdSowGDLjfjuxV4V5Qm5LicdNNWZz0FqpDbSNMGmlmZdkyzyGR9njgE8BwrtTESmsuiXJKxI01F34nManW/M3MDbbJcytM+1skiR8ZZDs7iMDHZU+JnmjLkrHOjVmnxJbQ+jlt4Y4ELFY12VLYzgcM4AodSbnJyfEtGOVWHlULH//Z"/>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60" name="Picture 36" descr="http://www.biomarkerbliki.org/files/user_15/cdc_logo.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826696" y="4275956"/>
            <a:ext cx="1570789"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955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4959"/>
          <a:stretch/>
        </p:blipFill>
        <p:spPr bwMode="auto">
          <a:xfrm>
            <a:off x="393964" y="1479101"/>
            <a:ext cx="7690146" cy="501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3" name="CustomShape 2"/>
          <p:cNvSpPr/>
          <p:nvPr/>
        </p:nvSpPr>
        <p:spPr>
          <a:xfrm>
            <a:off x="3184581" y="1762799"/>
            <a:ext cx="1052171" cy="900795"/>
          </a:xfrm>
          <a:prstGeom prst="ellipse">
            <a:avLst/>
          </a:prstGeom>
          <a:noFill/>
          <a:ln w="57240">
            <a:solidFill>
              <a:srgbClr val="FFFF00"/>
            </a:solidFill>
            <a:round/>
          </a:ln>
        </p:spPr>
      </p:sp>
      <p:sp>
        <p:nvSpPr>
          <p:cNvPr id="375" name="CustomShape 4"/>
          <p:cNvSpPr/>
          <p:nvPr/>
        </p:nvSpPr>
        <p:spPr>
          <a:xfrm>
            <a:off x="7234217" y="2453840"/>
            <a:ext cx="3452302" cy="2217866"/>
          </a:xfrm>
          <a:prstGeom prst="rect">
            <a:avLst/>
          </a:prstGeom>
          <a:noFill/>
          <a:ln>
            <a:noFill/>
          </a:ln>
        </p:spPr>
        <p:txBody>
          <a:bodyPr lIns="89883" tIns="44942" rIns="89883" bIns="44942" rtlCol="0"/>
          <a:lstStyle/>
          <a:p>
            <a:pPr rtl="0">
              <a:lnSpc>
                <a:spcPct val="100000"/>
              </a:lnSpc>
            </a:pPr>
            <a:endParaRPr/>
          </a:p>
          <a:p>
            <a:pPr rtl="0">
              <a:lnSpc>
                <a:spcPct val="100000"/>
              </a:lnSpc>
            </a:pPr>
            <a:r>
              <a:rPr lang="fr" sz="2000">
                <a:solidFill>
                  <a:srgbClr val="000066"/>
                </a:solidFill>
                <a:latin typeface="Arial"/>
              </a:rPr>
              <a:t>Cliquez sur « VIEW RESULTS » (afficher les résultats) </a:t>
            </a:r>
            <a:endParaRPr/>
          </a:p>
          <a:p>
            <a:pPr rtl="0">
              <a:lnSpc>
                <a:spcPct val="100000"/>
              </a:lnSpc>
            </a:pPr>
            <a:endParaRPr/>
          </a:p>
          <a:p>
            <a:pPr rtl="0">
              <a:lnSpc>
                <a:spcPct val="100000"/>
              </a:lnSpc>
            </a:pPr>
            <a:endParaRPr/>
          </a:p>
          <a:p>
            <a:pPr rtl="0">
              <a:lnSpc>
                <a:spcPct val="100000"/>
              </a:lnSpc>
            </a:pPr>
            <a:r>
              <a:rPr lang="fr" sz="2000">
                <a:solidFill>
                  <a:srgbClr val="000066"/>
                </a:solidFill>
                <a:latin typeface="Arial"/>
              </a:rPr>
              <a:t>Pour visualiser un résultat donné, cliquez sur </a:t>
            </a:r>
            <a:r>
              <a:rPr lang="fr" sz="2000" b="1">
                <a:solidFill>
                  <a:srgbClr val="000066"/>
                </a:solidFill>
                <a:latin typeface="Arial"/>
              </a:rPr>
              <a:t>VIEW TEST » </a:t>
            </a:r>
            <a:r>
              <a:rPr lang="fr" sz="2000">
                <a:solidFill>
                  <a:srgbClr val="000066"/>
                </a:solidFill>
                <a:latin typeface="Arial"/>
              </a:rPr>
              <a:t>(voir le test) </a:t>
            </a:r>
            <a:endParaRPr/>
          </a:p>
        </p:txBody>
      </p:sp>
      <p:sp>
        <p:nvSpPr>
          <p:cNvPr id="376" name="CustomShape 5"/>
          <p:cNvSpPr/>
          <p:nvPr/>
        </p:nvSpPr>
        <p:spPr>
          <a:xfrm>
            <a:off x="2965799" y="5944240"/>
            <a:ext cx="744148" cy="549887"/>
          </a:xfrm>
          <a:prstGeom prst="ellipse">
            <a:avLst/>
          </a:prstGeom>
          <a:noFill/>
          <a:ln w="57240">
            <a:solidFill>
              <a:srgbClr val="FFFF00"/>
            </a:solidFill>
            <a:round/>
          </a:ln>
        </p:spPr>
      </p:sp>
      <p:sp>
        <p:nvSpPr>
          <p:cNvPr id="377" name="CustomShape 6"/>
          <p:cNvSpPr/>
          <p:nvPr/>
        </p:nvSpPr>
        <p:spPr>
          <a:xfrm flipH="1" flipV="1">
            <a:off x="4256904" y="2180153"/>
            <a:ext cx="2970836" cy="737732"/>
          </a:xfrm>
          <a:prstGeom prst="straightConnector1">
            <a:avLst/>
          </a:prstGeom>
          <a:solidFill>
            <a:srgbClr val="FBDF53"/>
          </a:solidFill>
          <a:ln w="38160">
            <a:solidFill>
              <a:srgbClr val="FF0000"/>
            </a:solidFill>
            <a:round/>
            <a:tailEnd type="arrow" w="med" len="med"/>
          </a:ln>
        </p:spPr>
      </p:sp>
      <p:sp>
        <p:nvSpPr>
          <p:cNvPr id="378" name="CustomShape 7"/>
          <p:cNvSpPr/>
          <p:nvPr/>
        </p:nvSpPr>
        <p:spPr>
          <a:xfrm flipH="1">
            <a:off x="3853883" y="4695770"/>
            <a:ext cx="3528588" cy="1417279"/>
          </a:xfrm>
          <a:prstGeom prst="straightConnector1">
            <a:avLst/>
          </a:prstGeom>
          <a:solidFill>
            <a:srgbClr val="FBDF53"/>
          </a:solidFill>
          <a:ln w="38160">
            <a:solidFill>
              <a:srgbClr val="FF0000"/>
            </a:solidFill>
            <a:round/>
            <a:tailEnd type="arrow" w="med" len="med"/>
          </a:ln>
        </p:spPr>
      </p:sp>
      <p:sp>
        <p:nvSpPr>
          <p:cNvPr id="2" name="Titre 1"/>
          <p:cNvSpPr>
            <a:spLocks noGrp="1"/>
          </p:cNvSpPr>
          <p:nvPr>
            <p:ph type="title"/>
          </p:nvPr>
        </p:nvSpPr>
        <p:spPr/>
        <p:txBody>
          <a:bodyPr rtlCol="0">
            <a:normAutofit/>
          </a:bodyPr>
          <a:lstStyle/>
          <a:p>
            <a:pPr rtl="0"/>
            <a:r>
              <a:rPr lang="fr"/>
              <a:t>Visualiser les résultats des tests</a:t>
            </a:r>
            <a:endParaRPr lang="fr-FR" dirty="0"/>
          </a:p>
        </p:txBody>
      </p:sp>
    </p:spTree>
    <p:extLst>
      <p:ext uri="{BB962C8B-B14F-4D97-AF65-F5344CB8AC3E}">
        <p14:creationId xmlns:p14="http://schemas.microsoft.com/office/powerpoint/2010/main" val="9013135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1" name="CustomShape 3"/>
          <p:cNvSpPr/>
          <p:nvPr/>
        </p:nvSpPr>
        <p:spPr>
          <a:xfrm>
            <a:off x="7720582" y="1808833"/>
            <a:ext cx="2631073" cy="1001003"/>
          </a:xfrm>
          <a:prstGeom prst="rect">
            <a:avLst/>
          </a:prstGeom>
          <a:noFill/>
          <a:ln>
            <a:noFill/>
          </a:ln>
        </p:spPr>
        <p:txBody>
          <a:bodyPr lIns="89883" tIns="44942" rIns="89883" bIns="44942" rtlCol="0"/>
          <a:lstStyle/>
          <a:p>
            <a:pPr rtl="0">
              <a:lnSpc>
                <a:spcPct val="100000"/>
              </a:lnSpc>
            </a:pPr>
            <a:r>
              <a:rPr lang="fr" sz="2000">
                <a:solidFill>
                  <a:srgbClr val="000066"/>
                </a:solidFill>
                <a:latin typeface="Arial"/>
              </a:rPr>
              <a:t>«</a:t>
            </a:r>
            <a:r>
              <a:rPr lang="fr" sz="2000" b="1">
                <a:solidFill>
                  <a:srgbClr val="000066"/>
                </a:solidFill>
                <a:latin typeface="Arial"/>
              </a:rPr>
              <a:t>VIEW TEST » : </a:t>
            </a:r>
            <a:r>
              <a:rPr lang="fr" sz="2000">
                <a:solidFill>
                  <a:srgbClr val="000066"/>
                </a:solidFill>
                <a:latin typeface="Arial"/>
              </a:rPr>
              <a:t>Double-cliquez sur le test que vous souhaitez visualiser </a:t>
            </a:r>
            <a:endParaRPr dirty="0"/>
          </a:p>
        </p:txBody>
      </p:sp>
      <p:pic>
        <p:nvPicPr>
          <p:cNvPr id="382" name="Picture 2"/>
          <p:cNvPicPr/>
          <p:nvPr/>
        </p:nvPicPr>
        <p:blipFill>
          <a:blip r:embed="rId2" cstate="print"/>
          <a:stretch>
            <a:fillRect/>
          </a:stretch>
        </p:blipFill>
        <p:spPr>
          <a:xfrm>
            <a:off x="551777" y="1723291"/>
            <a:ext cx="7024790" cy="4617830"/>
          </a:xfrm>
          <a:prstGeom prst="rect">
            <a:avLst/>
          </a:prstGeom>
          <a:ln>
            <a:noFill/>
          </a:ln>
        </p:spPr>
      </p:pic>
      <p:sp>
        <p:nvSpPr>
          <p:cNvPr id="383" name="CustomShape 4"/>
          <p:cNvSpPr/>
          <p:nvPr/>
        </p:nvSpPr>
        <p:spPr>
          <a:xfrm flipH="1">
            <a:off x="6599100" y="2807262"/>
            <a:ext cx="1463468" cy="249622"/>
          </a:xfrm>
          <a:prstGeom prst="straightConnector1">
            <a:avLst/>
          </a:prstGeom>
          <a:solidFill>
            <a:srgbClr val="FBDF53"/>
          </a:solidFill>
          <a:ln w="38160">
            <a:solidFill>
              <a:srgbClr val="FF0000"/>
            </a:solidFill>
            <a:round/>
            <a:tailEnd type="arrow" w="med" len="med"/>
          </a:ln>
        </p:spPr>
      </p:sp>
      <p:sp>
        <p:nvSpPr>
          <p:cNvPr id="2" name="Titre 1"/>
          <p:cNvSpPr>
            <a:spLocks noGrp="1"/>
          </p:cNvSpPr>
          <p:nvPr>
            <p:ph type="title"/>
          </p:nvPr>
        </p:nvSpPr>
        <p:spPr/>
        <p:txBody>
          <a:bodyPr rtlCol="0">
            <a:normAutofit fontScale="90000"/>
          </a:bodyPr>
          <a:lstStyle/>
          <a:p>
            <a:pPr rtl="0"/>
            <a:r>
              <a:rPr lang="fr"/>
              <a:t>Visualiser les résultats des tests (suite)</a:t>
            </a:r>
            <a:endParaRPr lang="fr-FR" dirty="0"/>
          </a:p>
        </p:txBody>
      </p:sp>
    </p:spTree>
    <p:extLst>
      <p:ext uri="{BB962C8B-B14F-4D97-AF65-F5344CB8AC3E}">
        <p14:creationId xmlns:p14="http://schemas.microsoft.com/office/powerpoint/2010/main" val="1761461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4959"/>
          <a:stretch/>
        </p:blipFill>
        <p:spPr bwMode="auto">
          <a:xfrm>
            <a:off x="393964" y="1479102"/>
            <a:ext cx="7690146" cy="501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6" name="CustomShape 2"/>
          <p:cNvSpPr/>
          <p:nvPr/>
        </p:nvSpPr>
        <p:spPr>
          <a:xfrm>
            <a:off x="3184581" y="1762799"/>
            <a:ext cx="1052171" cy="900795"/>
          </a:xfrm>
          <a:prstGeom prst="ellipse">
            <a:avLst/>
          </a:prstGeom>
          <a:noFill/>
          <a:ln w="57240">
            <a:solidFill>
              <a:srgbClr val="FFFF00"/>
            </a:solidFill>
            <a:round/>
          </a:ln>
        </p:spPr>
      </p:sp>
      <p:sp>
        <p:nvSpPr>
          <p:cNvPr id="388" name="CustomShape 4"/>
          <p:cNvSpPr/>
          <p:nvPr/>
        </p:nvSpPr>
        <p:spPr>
          <a:xfrm>
            <a:off x="7234217" y="2453840"/>
            <a:ext cx="3452302" cy="2217866"/>
          </a:xfrm>
          <a:prstGeom prst="rect">
            <a:avLst/>
          </a:prstGeom>
          <a:noFill/>
          <a:ln>
            <a:noFill/>
          </a:ln>
        </p:spPr>
        <p:txBody>
          <a:bodyPr lIns="89883" tIns="44942" rIns="89883" bIns="44942" rtlCol="0"/>
          <a:lstStyle/>
          <a:p>
            <a:pPr rtl="0">
              <a:lnSpc>
                <a:spcPct val="100000"/>
              </a:lnSpc>
            </a:pPr>
            <a:r>
              <a:rPr lang="fr" sz="2000">
                <a:solidFill>
                  <a:srgbClr val="000066"/>
                </a:solidFill>
                <a:latin typeface="Arial"/>
              </a:rPr>
              <a:t>Informations sur le test </a:t>
            </a:r>
            <a:endParaRPr/>
          </a:p>
          <a:p>
            <a:pPr rtl="0">
              <a:lnSpc>
                <a:spcPct val="100000"/>
              </a:lnSpc>
            </a:pPr>
            <a:endParaRPr/>
          </a:p>
          <a:p>
            <a:pPr rtl="0">
              <a:lnSpc>
                <a:spcPct val="100000"/>
              </a:lnSpc>
            </a:pPr>
            <a:r>
              <a:rPr lang="fr" sz="2000">
                <a:solidFill>
                  <a:srgbClr val="000066"/>
                </a:solidFill>
                <a:latin typeface="Arial"/>
              </a:rPr>
              <a:t>Interprétation des résultats</a:t>
            </a:r>
            <a:endParaRPr/>
          </a:p>
          <a:p>
            <a:pPr rtl="0">
              <a:lnSpc>
                <a:spcPct val="100000"/>
              </a:lnSpc>
            </a:pPr>
            <a:endParaRPr/>
          </a:p>
          <a:p>
            <a:pPr rtl="0">
              <a:lnSpc>
                <a:spcPct val="100000"/>
              </a:lnSpc>
            </a:pPr>
            <a:endParaRPr/>
          </a:p>
          <a:p>
            <a:pPr rtl="0">
              <a:lnSpc>
                <a:spcPct val="100000"/>
              </a:lnSpc>
            </a:pPr>
            <a:endParaRPr/>
          </a:p>
          <a:p>
            <a:pPr rtl="0">
              <a:lnSpc>
                <a:spcPct val="100000"/>
              </a:lnSpc>
            </a:pPr>
            <a:r>
              <a:rPr lang="fr" sz="2000">
                <a:solidFill>
                  <a:srgbClr val="000066"/>
                </a:solidFill>
                <a:latin typeface="Arial"/>
              </a:rPr>
              <a:t>Courbes de la PCR en temps réel</a:t>
            </a:r>
            <a:endParaRPr/>
          </a:p>
        </p:txBody>
      </p:sp>
      <p:sp>
        <p:nvSpPr>
          <p:cNvPr id="389" name="CustomShape 5"/>
          <p:cNvSpPr/>
          <p:nvPr/>
        </p:nvSpPr>
        <p:spPr>
          <a:xfrm>
            <a:off x="2965799" y="5944240"/>
            <a:ext cx="744148" cy="549887"/>
          </a:xfrm>
          <a:prstGeom prst="ellipse">
            <a:avLst/>
          </a:prstGeom>
          <a:noFill/>
          <a:ln w="57240">
            <a:solidFill>
              <a:srgbClr val="FFFF00"/>
            </a:solidFill>
            <a:round/>
          </a:ln>
        </p:spPr>
      </p:sp>
      <p:sp>
        <p:nvSpPr>
          <p:cNvPr id="390" name="CustomShape 6"/>
          <p:cNvSpPr/>
          <p:nvPr/>
        </p:nvSpPr>
        <p:spPr>
          <a:xfrm flipH="1">
            <a:off x="2043530" y="2665749"/>
            <a:ext cx="5064024" cy="59622"/>
          </a:xfrm>
          <a:prstGeom prst="straightConnector1">
            <a:avLst/>
          </a:prstGeom>
          <a:solidFill>
            <a:srgbClr val="FBDF53"/>
          </a:solidFill>
          <a:ln w="38160">
            <a:solidFill>
              <a:srgbClr val="FF0000"/>
            </a:solidFill>
            <a:round/>
            <a:tailEnd type="arrow" w="med" len="med"/>
          </a:ln>
        </p:spPr>
      </p:sp>
      <p:sp>
        <p:nvSpPr>
          <p:cNvPr id="391" name="CustomShape 7"/>
          <p:cNvSpPr/>
          <p:nvPr/>
        </p:nvSpPr>
        <p:spPr>
          <a:xfrm flipH="1" flipV="1">
            <a:off x="4866472" y="3087413"/>
            <a:ext cx="2361268" cy="136484"/>
          </a:xfrm>
          <a:prstGeom prst="straightConnector1">
            <a:avLst/>
          </a:prstGeom>
          <a:solidFill>
            <a:srgbClr val="FBDF53"/>
          </a:solidFill>
          <a:ln w="38160">
            <a:solidFill>
              <a:srgbClr val="FF0000"/>
            </a:solidFill>
            <a:round/>
            <a:tailEnd type="arrow" w="med" len="med"/>
          </a:ln>
        </p:spPr>
      </p:sp>
      <p:sp>
        <p:nvSpPr>
          <p:cNvPr id="392" name="CustomShape 8"/>
          <p:cNvSpPr/>
          <p:nvPr/>
        </p:nvSpPr>
        <p:spPr>
          <a:xfrm>
            <a:off x="412016" y="2554407"/>
            <a:ext cx="1649505" cy="3389833"/>
          </a:xfrm>
          <a:prstGeom prst="rect">
            <a:avLst/>
          </a:prstGeom>
          <a:noFill/>
          <a:ln w="25560">
            <a:solidFill>
              <a:srgbClr val="FF0000"/>
            </a:solidFill>
            <a:round/>
          </a:ln>
        </p:spPr>
      </p:sp>
      <p:sp>
        <p:nvSpPr>
          <p:cNvPr id="393" name="CustomShape 9"/>
          <p:cNvSpPr/>
          <p:nvPr/>
        </p:nvSpPr>
        <p:spPr>
          <a:xfrm>
            <a:off x="2996025" y="2891307"/>
            <a:ext cx="1872246" cy="334745"/>
          </a:xfrm>
          <a:prstGeom prst="rect">
            <a:avLst/>
          </a:prstGeom>
          <a:noFill/>
          <a:ln w="25560">
            <a:solidFill>
              <a:srgbClr val="FF0000"/>
            </a:solidFill>
            <a:round/>
          </a:ln>
        </p:spPr>
      </p:sp>
      <p:sp>
        <p:nvSpPr>
          <p:cNvPr id="394" name="CustomShape 10"/>
          <p:cNvSpPr/>
          <p:nvPr/>
        </p:nvSpPr>
        <p:spPr>
          <a:xfrm flipH="1">
            <a:off x="6767145" y="4695770"/>
            <a:ext cx="1783006" cy="359"/>
          </a:xfrm>
          <a:prstGeom prst="straightConnector1">
            <a:avLst/>
          </a:prstGeom>
          <a:solidFill>
            <a:srgbClr val="FBDF53"/>
          </a:solidFill>
          <a:ln w="38160">
            <a:solidFill>
              <a:srgbClr val="FF0000"/>
            </a:solidFill>
            <a:round/>
            <a:tailEnd type="arrow" w="med" len="med"/>
          </a:ln>
        </p:spPr>
      </p:sp>
      <p:sp>
        <p:nvSpPr>
          <p:cNvPr id="395" name="CustomShape 11"/>
          <p:cNvSpPr/>
          <p:nvPr/>
        </p:nvSpPr>
        <p:spPr>
          <a:xfrm>
            <a:off x="3148597" y="4394068"/>
            <a:ext cx="3647335" cy="1661873"/>
          </a:xfrm>
          <a:prstGeom prst="rect">
            <a:avLst/>
          </a:prstGeom>
          <a:noFill/>
          <a:ln w="25560">
            <a:solidFill>
              <a:srgbClr val="FF0000"/>
            </a:solidFill>
            <a:round/>
          </a:ln>
        </p:spPr>
      </p:sp>
      <p:sp>
        <p:nvSpPr>
          <p:cNvPr id="2" name="Titre 1"/>
          <p:cNvSpPr>
            <a:spLocks noGrp="1"/>
          </p:cNvSpPr>
          <p:nvPr>
            <p:ph type="title"/>
          </p:nvPr>
        </p:nvSpPr>
        <p:spPr/>
        <p:txBody>
          <a:bodyPr rtlCol="0">
            <a:normAutofit fontScale="90000"/>
          </a:bodyPr>
          <a:lstStyle/>
          <a:p>
            <a:pPr rtl="0"/>
            <a:r>
              <a:rPr lang="fr" sz="3800"/>
              <a:t>Visualiser les résultats des tests (suite -  2)</a:t>
            </a:r>
            <a:endParaRPr lang="fr-FR" sz="3800" dirty="0"/>
          </a:p>
        </p:txBody>
      </p:sp>
    </p:spTree>
    <p:extLst>
      <p:ext uri="{BB962C8B-B14F-4D97-AF65-F5344CB8AC3E}">
        <p14:creationId xmlns:p14="http://schemas.microsoft.com/office/powerpoint/2010/main" val="2669707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er 3"/>
          <p:cNvGrpSpPr/>
          <p:nvPr/>
        </p:nvGrpSpPr>
        <p:grpSpPr>
          <a:xfrm>
            <a:off x="512928" y="1467644"/>
            <a:ext cx="9583919" cy="4680520"/>
            <a:chOff x="217343" y="1395636"/>
            <a:chExt cx="10105520" cy="4935255"/>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81577" y="1395636"/>
              <a:ext cx="6941286" cy="493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 name="CustomShape 3"/>
            <p:cNvSpPr/>
            <p:nvPr/>
          </p:nvSpPr>
          <p:spPr>
            <a:xfrm>
              <a:off x="217343" y="1568100"/>
              <a:ext cx="3169828" cy="1183101"/>
            </a:xfrm>
            <a:prstGeom prst="rect">
              <a:avLst/>
            </a:prstGeom>
            <a:noFill/>
            <a:ln>
              <a:noFill/>
            </a:ln>
          </p:spPr>
          <p:txBody>
            <a:bodyPr lIns="89883" tIns="44942" rIns="89883" bIns="44942" rtlCol="0"/>
            <a:lstStyle/>
            <a:p>
              <a:pPr rtl="0">
                <a:lnSpc>
                  <a:spcPct val="100000"/>
                </a:lnSpc>
              </a:pPr>
              <a:r>
                <a:rPr lang="fr" b="1">
                  <a:solidFill>
                    <a:srgbClr val="000066"/>
                  </a:solidFill>
                  <a:latin typeface="Arial"/>
                </a:rPr>
                <a:t>Au besoin, vous pouvez modifier les renseignements concernant le test à la fin ou au cours du test </a:t>
              </a:r>
              <a:endParaRPr/>
            </a:p>
          </p:txBody>
        </p:sp>
        <p:sp>
          <p:nvSpPr>
            <p:cNvPr id="400" name="CustomShape 4"/>
            <p:cNvSpPr/>
            <p:nvPr/>
          </p:nvSpPr>
          <p:spPr>
            <a:xfrm>
              <a:off x="232456" y="3298575"/>
              <a:ext cx="2892032" cy="635728"/>
            </a:xfrm>
            <a:prstGeom prst="rect">
              <a:avLst/>
            </a:prstGeom>
            <a:noFill/>
            <a:ln>
              <a:noFill/>
            </a:ln>
          </p:spPr>
          <p:txBody>
            <a:bodyPr lIns="89883" tIns="44942" rIns="89883" bIns="44942" rtlCol="0"/>
            <a:lstStyle/>
            <a:p>
              <a:pPr rtl="0">
                <a:lnSpc>
                  <a:spcPct val="100000"/>
                </a:lnSpc>
              </a:pPr>
              <a:r>
                <a:rPr lang="fr" b="1">
                  <a:solidFill>
                    <a:srgbClr val="000066"/>
                  </a:solidFill>
                  <a:latin typeface="Arial"/>
                </a:rPr>
                <a:t>1. </a:t>
              </a:r>
              <a:r>
                <a:rPr lang="fr">
                  <a:solidFill>
                    <a:srgbClr val="000066"/>
                  </a:solidFill>
                  <a:latin typeface="Arial"/>
                </a:rPr>
                <a:t>Tous les champs blancs dans cette section sont modifiables </a:t>
              </a:r>
              <a:endParaRPr dirty="0"/>
            </a:p>
          </p:txBody>
        </p:sp>
        <p:sp>
          <p:nvSpPr>
            <p:cNvPr id="401" name="CustomShape 5"/>
            <p:cNvSpPr/>
            <p:nvPr/>
          </p:nvSpPr>
          <p:spPr>
            <a:xfrm>
              <a:off x="343467" y="5188975"/>
              <a:ext cx="2670010" cy="646577"/>
            </a:xfrm>
            <a:prstGeom prst="rect">
              <a:avLst/>
            </a:prstGeom>
            <a:noFill/>
            <a:ln>
              <a:noFill/>
            </a:ln>
          </p:spPr>
          <p:txBody>
            <a:bodyPr lIns="89883" tIns="44942" rIns="89883" bIns="44942" rtlCol="0"/>
            <a:lstStyle/>
            <a:p>
              <a:pPr rtl="0">
                <a:lnSpc>
                  <a:spcPct val="100000"/>
                </a:lnSpc>
              </a:pPr>
              <a:r>
                <a:rPr lang="fr" b="1">
                  <a:solidFill>
                    <a:srgbClr val="000066"/>
                  </a:solidFill>
                  <a:latin typeface="Arial"/>
                </a:rPr>
                <a:t>2. </a:t>
              </a:r>
              <a:r>
                <a:rPr lang="fr">
                  <a:solidFill>
                    <a:srgbClr val="000066"/>
                  </a:solidFill>
                  <a:latin typeface="Arial"/>
                </a:rPr>
                <a:t>Après la modification, cliquez sur « Save Changes » (sauvegarder les modifications)</a:t>
              </a:r>
              <a:endParaRPr dirty="0"/>
            </a:p>
          </p:txBody>
        </p:sp>
        <p:sp>
          <p:nvSpPr>
            <p:cNvPr id="402" name="CustomShape 6"/>
            <p:cNvSpPr/>
            <p:nvPr/>
          </p:nvSpPr>
          <p:spPr>
            <a:xfrm>
              <a:off x="3389330" y="2379597"/>
              <a:ext cx="1811037" cy="3726239"/>
            </a:xfrm>
            <a:prstGeom prst="rect">
              <a:avLst/>
            </a:prstGeom>
            <a:noFill/>
            <a:ln w="25560">
              <a:solidFill>
                <a:srgbClr val="FF0000"/>
              </a:solidFill>
              <a:round/>
            </a:ln>
          </p:spPr>
        </p:sp>
        <p:sp>
          <p:nvSpPr>
            <p:cNvPr id="404" name="CustomShape 8"/>
            <p:cNvSpPr/>
            <p:nvPr/>
          </p:nvSpPr>
          <p:spPr>
            <a:xfrm>
              <a:off x="1299741" y="4176742"/>
              <a:ext cx="2087790" cy="359"/>
            </a:xfrm>
            <a:prstGeom prst="straightConnector1">
              <a:avLst/>
            </a:prstGeom>
            <a:solidFill>
              <a:srgbClr val="FBDF53"/>
            </a:solidFill>
            <a:ln w="38160">
              <a:solidFill>
                <a:srgbClr val="FF0000"/>
              </a:solidFill>
              <a:round/>
              <a:tailEnd type="arrow" w="med" len="med"/>
            </a:ln>
          </p:spPr>
        </p:sp>
        <p:sp>
          <p:nvSpPr>
            <p:cNvPr id="16" name="CustomShape 7"/>
            <p:cNvSpPr/>
            <p:nvPr/>
          </p:nvSpPr>
          <p:spPr>
            <a:xfrm>
              <a:off x="3389330" y="6105836"/>
              <a:ext cx="823673" cy="202930"/>
            </a:xfrm>
            <a:prstGeom prst="rect">
              <a:avLst/>
            </a:prstGeom>
            <a:noFill/>
            <a:ln w="25560">
              <a:solidFill>
                <a:srgbClr val="FF0000"/>
              </a:solidFill>
              <a:round/>
            </a:ln>
          </p:spPr>
        </p:sp>
        <p:sp>
          <p:nvSpPr>
            <p:cNvPr id="17" name="CustomShape 8"/>
            <p:cNvSpPr/>
            <p:nvPr/>
          </p:nvSpPr>
          <p:spPr>
            <a:xfrm>
              <a:off x="1293788" y="6206942"/>
              <a:ext cx="2087790" cy="359"/>
            </a:xfrm>
            <a:prstGeom prst="straightConnector1">
              <a:avLst/>
            </a:prstGeom>
            <a:solidFill>
              <a:srgbClr val="FBDF53"/>
            </a:solidFill>
            <a:ln w="38160">
              <a:solidFill>
                <a:srgbClr val="FF0000"/>
              </a:solidFill>
              <a:round/>
              <a:tailEnd type="arrow" w="med" len="med"/>
            </a:ln>
          </p:spPr>
        </p:sp>
      </p:grpSp>
      <p:sp>
        <p:nvSpPr>
          <p:cNvPr id="2" name="Titre 1"/>
          <p:cNvSpPr>
            <a:spLocks noGrp="1"/>
          </p:cNvSpPr>
          <p:nvPr>
            <p:ph type="title"/>
          </p:nvPr>
        </p:nvSpPr>
        <p:spPr/>
        <p:txBody>
          <a:bodyPr rtlCol="0">
            <a:normAutofit fontScale="90000"/>
          </a:bodyPr>
          <a:lstStyle/>
          <a:p>
            <a:pPr rtl="0"/>
            <a:r>
              <a:rPr lang="fr" sz="3000"/>
              <a:t>Modifier les renseignements sur les résultats des tests</a:t>
            </a:r>
            <a:endParaRPr lang="fr-FR" sz="3000" dirty="0"/>
          </a:p>
        </p:txBody>
      </p:sp>
    </p:spTree>
    <p:extLst>
      <p:ext uri="{BB962C8B-B14F-4D97-AF65-F5344CB8AC3E}">
        <p14:creationId xmlns:p14="http://schemas.microsoft.com/office/powerpoint/2010/main" val="340882335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12741" y="2668749"/>
            <a:ext cx="5136034" cy="3636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97427" y="1584333"/>
            <a:ext cx="3940557" cy="969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0" name="CustomShape 4"/>
          <p:cNvSpPr/>
          <p:nvPr/>
        </p:nvSpPr>
        <p:spPr>
          <a:xfrm>
            <a:off x="325171" y="1650753"/>
            <a:ext cx="2892032" cy="635728"/>
          </a:xfrm>
          <a:prstGeom prst="rect">
            <a:avLst/>
          </a:prstGeom>
          <a:noFill/>
          <a:ln>
            <a:noFill/>
          </a:ln>
        </p:spPr>
        <p:txBody>
          <a:bodyPr lIns="89883" tIns="44942" rIns="89883" bIns="44942" rtlCol="0"/>
          <a:lstStyle/>
          <a:p>
            <a:pPr rtl="0">
              <a:lnSpc>
                <a:spcPct val="100000"/>
              </a:lnSpc>
            </a:pPr>
            <a:r>
              <a:rPr lang="fr" b="1" dirty="0">
                <a:solidFill>
                  <a:srgbClr val="000066"/>
                </a:solidFill>
                <a:latin typeface="Arial"/>
              </a:rPr>
              <a:t>3. </a:t>
            </a:r>
            <a:r>
              <a:rPr lang="fr" dirty="0">
                <a:solidFill>
                  <a:srgbClr val="000066"/>
                </a:solidFill>
                <a:latin typeface="Arial"/>
              </a:rPr>
              <a:t>Cliquez sur « Yes </a:t>
            </a:r>
            <a:r>
              <a:rPr lang="fr" dirty="0" smtClean="0">
                <a:solidFill>
                  <a:srgbClr val="000066"/>
                </a:solidFill>
                <a:latin typeface="Arial"/>
              </a:rPr>
              <a:t>» </a:t>
            </a:r>
            <a:r>
              <a:rPr lang="fr" dirty="0">
                <a:solidFill>
                  <a:srgbClr val="000066"/>
                </a:solidFill>
                <a:latin typeface="Arial"/>
              </a:rPr>
              <a:t>pour confirmer les modifications  </a:t>
            </a:r>
            <a:endParaRPr dirty="0">
              <a:solidFill>
                <a:srgbClr val="000066"/>
              </a:solidFill>
              <a:latin typeface="Arial"/>
            </a:endParaRPr>
          </a:p>
        </p:txBody>
      </p:sp>
      <p:sp>
        <p:nvSpPr>
          <p:cNvPr id="401" name="CustomShape 5"/>
          <p:cNvSpPr/>
          <p:nvPr/>
        </p:nvSpPr>
        <p:spPr>
          <a:xfrm>
            <a:off x="343647" y="4608492"/>
            <a:ext cx="3273250" cy="1730474"/>
          </a:xfrm>
          <a:prstGeom prst="rect">
            <a:avLst/>
          </a:prstGeom>
          <a:noFill/>
          <a:ln>
            <a:noFill/>
          </a:ln>
        </p:spPr>
        <p:txBody>
          <a:bodyPr lIns="89883" tIns="44942" rIns="89883" bIns="44942" rtlCol="0"/>
          <a:lstStyle/>
          <a:p>
            <a:pPr rtl="0">
              <a:lnSpc>
                <a:spcPct val="100000"/>
              </a:lnSpc>
            </a:pPr>
            <a:r>
              <a:rPr lang="fr" b="1" dirty="0">
                <a:solidFill>
                  <a:srgbClr val="000066"/>
                </a:solidFill>
                <a:latin typeface="Arial"/>
              </a:rPr>
              <a:t>4. </a:t>
            </a:r>
            <a:r>
              <a:rPr lang="fr" dirty="0">
                <a:solidFill>
                  <a:srgbClr val="000066"/>
                </a:solidFill>
                <a:latin typeface="Arial"/>
              </a:rPr>
              <a:t>L'historique des </a:t>
            </a:r>
            <a:r>
              <a:rPr lang="fr" dirty="0" smtClean="0">
                <a:solidFill>
                  <a:srgbClr val="000066"/>
                </a:solidFill>
                <a:latin typeface="Arial"/>
              </a:rPr>
              <a:t>modifications sera </a:t>
            </a:r>
            <a:r>
              <a:rPr lang="fr" dirty="0">
                <a:solidFill>
                  <a:srgbClr val="000066"/>
                </a:solidFill>
                <a:latin typeface="Arial"/>
              </a:rPr>
              <a:t>sauvegardé sous l'onglet dédié « History </a:t>
            </a:r>
            <a:r>
              <a:rPr lang="fr" dirty="0" smtClean="0">
                <a:solidFill>
                  <a:srgbClr val="000066"/>
                </a:solidFill>
                <a:latin typeface="Arial"/>
              </a:rPr>
              <a:t>» </a:t>
            </a:r>
            <a:endParaRPr dirty="0"/>
          </a:p>
        </p:txBody>
      </p:sp>
      <p:sp>
        <p:nvSpPr>
          <p:cNvPr id="403" name="CustomShape 7"/>
          <p:cNvSpPr/>
          <p:nvPr/>
        </p:nvSpPr>
        <p:spPr>
          <a:xfrm>
            <a:off x="7792591" y="3411860"/>
            <a:ext cx="411837" cy="155340"/>
          </a:xfrm>
          <a:prstGeom prst="rect">
            <a:avLst/>
          </a:prstGeom>
          <a:noFill/>
          <a:ln w="25560">
            <a:solidFill>
              <a:srgbClr val="FF0000"/>
            </a:solidFill>
            <a:round/>
          </a:ln>
        </p:spPr>
      </p:sp>
      <p:sp>
        <p:nvSpPr>
          <p:cNvPr id="404" name="CustomShape 8"/>
          <p:cNvSpPr/>
          <p:nvPr/>
        </p:nvSpPr>
        <p:spPr>
          <a:xfrm>
            <a:off x="2321330" y="2069323"/>
            <a:ext cx="2425895" cy="331484"/>
          </a:xfrm>
          <a:prstGeom prst="straightConnector1">
            <a:avLst/>
          </a:prstGeom>
          <a:solidFill>
            <a:srgbClr val="FBDF53"/>
          </a:solidFill>
          <a:ln w="38160">
            <a:solidFill>
              <a:srgbClr val="FF0000"/>
            </a:solidFill>
            <a:round/>
            <a:tailEnd type="arrow" w="med" len="med"/>
          </a:ln>
        </p:spPr>
      </p:sp>
      <p:sp>
        <p:nvSpPr>
          <p:cNvPr id="406" name="CustomShape 10"/>
          <p:cNvSpPr/>
          <p:nvPr/>
        </p:nvSpPr>
        <p:spPr>
          <a:xfrm>
            <a:off x="4813381" y="2355193"/>
            <a:ext cx="410937" cy="183176"/>
          </a:xfrm>
          <a:prstGeom prst="rect">
            <a:avLst/>
          </a:prstGeom>
          <a:noFill/>
          <a:ln w="25560">
            <a:solidFill>
              <a:srgbClr val="FF0000"/>
            </a:solidFill>
            <a:round/>
          </a:ln>
        </p:spPr>
      </p:sp>
      <p:sp>
        <p:nvSpPr>
          <p:cNvPr id="407" name="CustomShape 11"/>
          <p:cNvSpPr/>
          <p:nvPr/>
        </p:nvSpPr>
        <p:spPr>
          <a:xfrm flipV="1">
            <a:off x="3616897" y="3566304"/>
            <a:ext cx="4143406" cy="1283220"/>
          </a:xfrm>
          <a:prstGeom prst="straightConnector1">
            <a:avLst/>
          </a:prstGeom>
          <a:solidFill>
            <a:srgbClr val="FBDF53"/>
          </a:solidFill>
          <a:ln w="38160">
            <a:solidFill>
              <a:srgbClr val="FF0000"/>
            </a:solidFill>
            <a:round/>
            <a:tailEnd type="arrow" w="med" len="med"/>
          </a:ln>
        </p:spPr>
      </p:sp>
      <p:sp>
        <p:nvSpPr>
          <p:cNvPr id="2" name="Titre 1"/>
          <p:cNvSpPr>
            <a:spLocks noGrp="1"/>
          </p:cNvSpPr>
          <p:nvPr>
            <p:ph type="title"/>
          </p:nvPr>
        </p:nvSpPr>
        <p:spPr/>
        <p:txBody>
          <a:bodyPr rtlCol="0">
            <a:noAutofit/>
          </a:bodyPr>
          <a:lstStyle/>
          <a:p>
            <a:pPr rtl="0"/>
            <a:r>
              <a:rPr lang="fr" sz="3000"/>
              <a:t>Modifier les renseignements sur les résultats des tests (suite)</a:t>
            </a:r>
            <a:endParaRPr lang="fr-FR" sz="3000" dirty="0"/>
          </a:p>
        </p:txBody>
      </p:sp>
    </p:spTree>
    <p:extLst>
      <p:ext uri="{BB962C8B-B14F-4D97-AF65-F5344CB8AC3E}">
        <p14:creationId xmlns:p14="http://schemas.microsoft.com/office/powerpoint/2010/main" val="10452394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7609"/>
          <a:stretch/>
        </p:blipFill>
        <p:spPr bwMode="auto">
          <a:xfrm>
            <a:off x="1872706" y="1420753"/>
            <a:ext cx="7104713" cy="51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2" name="CustomShape 2"/>
          <p:cNvSpPr/>
          <p:nvPr/>
        </p:nvSpPr>
        <p:spPr>
          <a:xfrm>
            <a:off x="4870790" y="2768471"/>
            <a:ext cx="1589412" cy="465123"/>
          </a:xfrm>
          <a:prstGeom prst="ellipse">
            <a:avLst/>
          </a:prstGeom>
          <a:noFill/>
          <a:ln w="57240">
            <a:solidFill>
              <a:srgbClr val="FFFF00"/>
            </a:solidFill>
            <a:round/>
          </a:ln>
        </p:spPr>
      </p:sp>
      <p:sp>
        <p:nvSpPr>
          <p:cNvPr id="2" name="Titre 1"/>
          <p:cNvSpPr>
            <a:spLocks noGrp="1"/>
          </p:cNvSpPr>
          <p:nvPr>
            <p:ph type="title"/>
          </p:nvPr>
        </p:nvSpPr>
        <p:spPr/>
        <p:txBody>
          <a:bodyPr rtlCol="0">
            <a:normAutofit/>
          </a:bodyPr>
          <a:lstStyle/>
          <a:p>
            <a:pPr rtl="0"/>
            <a:r>
              <a:rPr lang="fr" sz="3800"/>
              <a:t>MTB non détectée : Résultat négatif</a:t>
            </a:r>
            <a:endParaRPr lang="fr-FR" sz="3800" dirty="0"/>
          </a:p>
        </p:txBody>
      </p:sp>
    </p:spTree>
    <p:extLst>
      <p:ext uri="{BB962C8B-B14F-4D97-AF65-F5344CB8AC3E}">
        <p14:creationId xmlns:p14="http://schemas.microsoft.com/office/powerpoint/2010/main" val="140448302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siness-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Bureau ">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615</TotalTime>
  <Words>1323</Words>
  <Application>Microsoft Office PowerPoint</Application>
  <PresentationFormat>Custom</PresentationFormat>
  <Paragraphs>181</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business-template</vt:lpstr>
      <vt:lpstr>PowerPoint Presentation</vt:lpstr>
      <vt:lpstr>Contenu de ce module</vt:lpstr>
      <vt:lpstr>Objectifs d'apprentissage</vt:lpstr>
      <vt:lpstr>Visualiser les résultats des tests</vt:lpstr>
      <vt:lpstr>Visualiser les résultats des tests (suite)</vt:lpstr>
      <vt:lpstr>Visualiser les résultats des tests (suite -  2)</vt:lpstr>
      <vt:lpstr>Modifier les renseignements sur les résultats des tests</vt:lpstr>
      <vt:lpstr>Modifier les renseignements sur les résultats des tests (suite)</vt:lpstr>
      <vt:lpstr>MTB non détectée : Résultat négatif</vt:lpstr>
      <vt:lpstr>MTB détectée / résistance à la RIF non détectée</vt:lpstr>
      <vt:lpstr>MTB détectée / résistance à la RIF détectée</vt:lpstr>
      <vt:lpstr>MTB détectée / résistance à la RIF indéterminée </vt:lpstr>
      <vt:lpstr>Motifs pour répéter le test : Résultat invalide</vt:lpstr>
      <vt:lpstr>Motifs pour répéter le test : Erreur</vt:lpstr>
      <vt:lpstr>Motifs pour répéter un test : Aucun résultat</vt:lpstr>
      <vt:lpstr>Motifs pour répéter un test : Résistance à la RIF indéterminée</vt:lpstr>
      <vt:lpstr>Comprendre les courbes de croissance</vt:lpstr>
      <vt:lpstr>Courbe de croissance en temps réel : Seuil de cycle (Ct)</vt:lpstr>
      <vt:lpstr>Résultats semi-quantitatifs de Xpert MTB/FRR</vt:lpstr>
      <vt:lpstr>Résultats semi-quantitatifs de Xpert MTB/FRR</vt:lpstr>
      <vt:lpstr>Contrôle du traitement de l’échantillon : passé</vt:lpstr>
      <vt:lpstr>Contrôle du traitement de l’échantillon : invalide</vt:lpstr>
      <vt:lpstr>Génération d’un rapport de résultats</vt:lpstr>
      <vt:lpstr>Génération d’un rapport de résultats en format pdf</vt:lpstr>
      <vt:lpstr>Génération d’un rapport d'échantillon en format PDF</vt:lpstr>
      <vt:lpstr>Génération d’un rapport du patient en format pdf</vt:lpstr>
      <vt:lpstr>How to print automatically a test report</vt:lpstr>
      <vt:lpstr>Copier et coller les données dans une feuille de calcul Excel</vt:lpstr>
      <vt:lpstr>Copier et coller les données dans une feuille de calcul Excel (suite)</vt:lpstr>
      <vt:lpstr>Sommaire</vt:lpstr>
      <vt:lpstr>Évaluation</vt:lpstr>
      <vt:lpstr>PowerPoint Presentation</vt:lpstr>
    </vt:vector>
  </TitlesOfParts>
  <Company>Party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Ric</dc:creator>
  <cp:lastModifiedBy>IRAGENA, Jean de Dieu</cp:lastModifiedBy>
  <cp:revision>98</cp:revision>
  <dcterms:created xsi:type="dcterms:W3CDTF">2006-07-23T20:13:44Z</dcterms:created>
  <dcterms:modified xsi:type="dcterms:W3CDTF">2014-10-31T16:37:48Z</dcterms:modified>
</cp:coreProperties>
</file>