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9" r:id="rId4"/>
    <p:sldId id="258" r:id="rId5"/>
    <p:sldId id="266" r:id="rId6"/>
    <p:sldId id="267" r:id="rId7"/>
    <p:sldId id="269" r:id="rId8"/>
    <p:sldId id="27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18"/>
  </p:normalViewPr>
  <p:slideViewPr>
    <p:cSldViewPr snapToGrid="0" snapToObjects="1">
      <p:cViewPr varScale="1">
        <p:scale>
          <a:sx n="88" d="100"/>
          <a:sy n="88" d="100"/>
        </p:scale>
        <p:origin x="207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BB07B-EFE0-D64A-8E16-7FAF15DBC517}" type="doc">
      <dgm:prSet loTypeId="urn:microsoft.com/office/officeart/2005/8/layout/lProcess2" loCatId="" qsTypeId="urn:microsoft.com/office/officeart/2005/8/quickstyle/simple1" qsCatId="simple" csTypeId="urn:microsoft.com/office/officeart/2005/8/colors/accent1_2" csCatId="accent1" phldr="1"/>
      <dgm:spPr/>
    </dgm:pt>
    <dgm:pt modelId="{8243781E-A7A3-6C41-88AC-8420EE8BAA75}">
      <dgm:prSet phldrT="[Text]" custT="1"/>
      <dgm:spPr>
        <a:xfrm>
          <a:off x="0" y="0"/>
          <a:ext cx="750093" cy="4514850"/>
        </a:xfrm>
      </dgm:spPr>
      <dgm:t>
        <a:bodyPr/>
        <a:lstStyle/>
        <a:p>
          <a:r>
            <a:rPr lang="en-US" sz="1300" b="1" dirty="0">
              <a:latin typeface="Cambria"/>
              <a:ea typeface="+mn-ea"/>
              <a:cs typeface="+mn-cs"/>
            </a:rPr>
            <a:t>Possible TB Key Populations</a:t>
          </a:r>
        </a:p>
      </dgm:t>
    </dgm:pt>
    <dgm:pt modelId="{C700B45C-926E-9447-B8D4-FD0CF4C0021C}" type="parTrans" cxnId="{6F1A748A-A767-F74C-89E7-DBC50251F664}">
      <dgm:prSet/>
      <dgm:spPr/>
      <dgm:t>
        <a:bodyPr/>
        <a:lstStyle/>
        <a:p>
          <a:endParaRPr lang="en-US"/>
        </a:p>
      </dgm:t>
    </dgm:pt>
    <dgm:pt modelId="{2CCBB3C5-0F3B-2740-A178-675AAF7CB2D3}" type="sibTrans" cxnId="{6F1A748A-A767-F74C-89E7-DBC50251F664}">
      <dgm:prSet/>
      <dgm:spPr/>
      <dgm:t>
        <a:bodyPr/>
        <a:lstStyle/>
        <a:p>
          <a:endParaRPr lang="en-US"/>
        </a:p>
      </dgm:t>
    </dgm:pt>
    <dgm:pt modelId="{D31E5C34-7E55-614E-AD2C-FFB9177BA7D7}">
      <dgm:prSet phldrT="[Text]" custT="1"/>
      <dgm:spPr>
        <a:xfrm>
          <a:off x="809476" y="0"/>
          <a:ext cx="750093" cy="4514850"/>
        </a:xfrm>
      </dgm:spPr>
      <dgm:t>
        <a:bodyPr/>
        <a:lstStyle/>
        <a:p>
          <a:r>
            <a:rPr lang="en-US" sz="1300" b="1" dirty="0">
              <a:latin typeface="Cambria"/>
              <a:ea typeface="+mn-ea"/>
              <a:cs typeface="+mn-cs"/>
            </a:rPr>
            <a:t>Overarching Principles</a:t>
          </a:r>
        </a:p>
      </dgm:t>
    </dgm:pt>
    <dgm:pt modelId="{2B8A9022-093F-3644-967B-FE8065581421}" type="parTrans" cxnId="{C4376AF5-1E0B-594F-B493-2DA4AA53B981}">
      <dgm:prSet/>
      <dgm:spPr/>
      <dgm:t>
        <a:bodyPr/>
        <a:lstStyle/>
        <a:p>
          <a:endParaRPr lang="en-US"/>
        </a:p>
      </dgm:t>
    </dgm:pt>
    <dgm:pt modelId="{E1BAAAE9-25D1-1340-B6A1-979A85585C54}" type="sibTrans" cxnId="{C4376AF5-1E0B-594F-B493-2DA4AA53B981}">
      <dgm:prSet/>
      <dgm:spPr/>
      <dgm:t>
        <a:bodyPr/>
        <a:lstStyle/>
        <a:p>
          <a:endParaRPr lang="en-US"/>
        </a:p>
      </dgm:t>
    </dgm:pt>
    <dgm:pt modelId="{D67439DE-6D17-8548-A7DC-BC78A222C0A0}">
      <dgm:prSet phldrT="[Text]" custT="1"/>
      <dgm:spPr>
        <a:xfrm>
          <a:off x="884485" y="1355309"/>
          <a:ext cx="600075" cy="522305"/>
        </a:xfrm>
      </dgm:spPr>
      <dgm:t>
        <a:bodyPr/>
        <a:lstStyle/>
        <a:p>
          <a:r>
            <a:rPr lang="en-US" sz="1000" b="1" dirty="0">
              <a:latin typeface="Cambria"/>
              <a:ea typeface="+mn-ea"/>
              <a:cs typeface="+mn-cs"/>
            </a:rPr>
            <a:t>Multi-stakeholder</a:t>
          </a:r>
        </a:p>
      </dgm:t>
    </dgm:pt>
    <dgm:pt modelId="{3345C0C1-1289-5744-8B18-8D94D60FAC5A}" type="parTrans" cxnId="{D85DF4B5-D161-2F43-A29D-D51F8DCF901B}">
      <dgm:prSet/>
      <dgm:spPr/>
      <dgm:t>
        <a:bodyPr/>
        <a:lstStyle/>
        <a:p>
          <a:endParaRPr lang="en-US"/>
        </a:p>
      </dgm:t>
    </dgm:pt>
    <dgm:pt modelId="{9132C590-6B50-6D4B-95D8-AF6E197BC0B1}" type="sibTrans" cxnId="{D85DF4B5-D161-2F43-A29D-D51F8DCF901B}">
      <dgm:prSet/>
      <dgm:spPr/>
      <dgm:t>
        <a:bodyPr/>
        <a:lstStyle/>
        <a:p>
          <a:endParaRPr lang="en-US"/>
        </a:p>
      </dgm:t>
    </dgm:pt>
    <dgm:pt modelId="{F23EFA0C-F39B-C446-B300-508D2A732504}">
      <dgm:prSet phldrT="[Text]" custT="1"/>
      <dgm:spPr>
        <a:xfrm>
          <a:off x="3228528" y="0"/>
          <a:ext cx="750093" cy="4514850"/>
        </a:xfrm>
      </dgm:spPr>
      <dgm:t>
        <a:bodyPr/>
        <a:lstStyle/>
        <a:p>
          <a:r>
            <a:rPr lang="en-US" sz="1300" b="1" dirty="0">
              <a:latin typeface="Cambria"/>
              <a:ea typeface="+mn-ea"/>
              <a:cs typeface="+mn-cs"/>
            </a:rPr>
            <a:t>Prioritizing and Planning </a:t>
          </a:r>
          <a:r>
            <a:rPr lang="en-US" sz="1300" b="1" dirty="0" smtClean="0">
              <a:latin typeface="Cambria"/>
              <a:ea typeface="+mn-ea"/>
              <a:cs typeface="+mn-cs"/>
            </a:rPr>
            <a:t>Programs </a:t>
          </a:r>
          <a:r>
            <a:rPr lang="en-US" sz="1300" b="1" dirty="0">
              <a:latin typeface="Cambria"/>
              <a:ea typeface="+mn-ea"/>
              <a:cs typeface="+mn-cs"/>
            </a:rPr>
            <a:t>for Key Populations</a:t>
          </a:r>
        </a:p>
      </dgm:t>
    </dgm:pt>
    <dgm:pt modelId="{CBE497CA-EFB6-E94B-919A-8EB70C667C72}" type="parTrans" cxnId="{CB01AAEA-0966-134A-A055-F30E8BE58FCB}">
      <dgm:prSet/>
      <dgm:spPr/>
      <dgm:t>
        <a:bodyPr/>
        <a:lstStyle/>
        <a:p>
          <a:endParaRPr lang="en-US"/>
        </a:p>
      </dgm:t>
    </dgm:pt>
    <dgm:pt modelId="{8E5E4312-9EDA-FB46-B301-33C4A0466AE8}" type="sibTrans" cxnId="{CB01AAEA-0966-134A-A055-F30E8BE58FCB}">
      <dgm:prSet/>
      <dgm:spPr/>
      <dgm:t>
        <a:bodyPr/>
        <a:lstStyle/>
        <a:p>
          <a:endParaRPr lang="en-US"/>
        </a:p>
      </dgm:t>
    </dgm:pt>
    <dgm:pt modelId="{F526A14E-8C60-114B-989D-8CDD7EF2DAC7}">
      <dgm:prSet phldrT="[Text]" custT="1"/>
      <dgm:spPr>
        <a:xfrm>
          <a:off x="2497187" y="1355777"/>
          <a:ext cx="600075" cy="1361289"/>
        </a:xfrm>
      </dgm:spPr>
      <dgm:t>
        <a:bodyPr/>
        <a:lstStyle/>
        <a:p>
          <a:r>
            <a:rPr lang="en-US" sz="1200" b="1" dirty="0">
              <a:latin typeface="Cambria"/>
              <a:ea typeface="+mn-ea"/>
              <a:cs typeface="+mn-cs"/>
            </a:rPr>
            <a:t>Specific TB risks, risk drivers, service access barriers</a:t>
          </a:r>
        </a:p>
      </dgm:t>
    </dgm:pt>
    <dgm:pt modelId="{874E813C-0195-E547-A341-3DA96042DAAA}" type="parTrans" cxnId="{285BA10E-BE50-B74D-8693-F9836E803639}">
      <dgm:prSet/>
      <dgm:spPr/>
      <dgm:t>
        <a:bodyPr/>
        <a:lstStyle/>
        <a:p>
          <a:endParaRPr lang="en-US"/>
        </a:p>
      </dgm:t>
    </dgm:pt>
    <dgm:pt modelId="{9EF8DDEE-990F-DA42-BC61-AE1B4FD2237D}" type="sibTrans" cxnId="{285BA10E-BE50-B74D-8693-F9836E803639}">
      <dgm:prSet/>
      <dgm:spPr/>
      <dgm:t>
        <a:bodyPr/>
        <a:lstStyle/>
        <a:p>
          <a:endParaRPr lang="en-US"/>
        </a:p>
      </dgm:t>
    </dgm:pt>
    <dgm:pt modelId="{FA4B7C16-73AC-4C48-8FDE-15678E26EF7D}">
      <dgm:prSet phldrT="[Text]" custT="1"/>
      <dgm:spPr>
        <a:xfrm>
          <a:off x="78134" y="1355777"/>
          <a:ext cx="600075" cy="1361289"/>
        </a:xfrm>
      </dgm:spPr>
      <dgm:t>
        <a:bodyPr/>
        <a:lstStyle/>
        <a:p>
          <a:r>
            <a:rPr lang="en-US" sz="1050" b="1" dirty="0">
              <a:latin typeface="Cambria"/>
              <a:ea typeface="+mn-ea"/>
              <a:cs typeface="+mn-cs"/>
            </a:rPr>
            <a:t>Different </a:t>
          </a:r>
          <a:r>
            <a:rPr lang="en-US" sz="1050" b="1" dirty="0" smtClean="0">
              <a:latin typeface="Cambria"/>
              <a:ea typeface="+mn-ea"/>
              <a:cs typeface="+mn-cs"/>
            </a:rPr>
            <a:t>countries, </a:t>
          </a:r>
          <a:r>
            <a:rPr lang="en-US" sz="1050" b="1" dirty="0">
              <a:latin typeface="Cambria"/>
              <a:ea typeface="+mn-ea"/>
              <a:cs typeface="+mn-cs"/>
            </a:rPr>
            <a:t>different </a:t>
          </a:r>
          <a:r>
            <a:rPr lang="en-US" sz="1050" b="1" dirty="0" smtClean="0">
              <a:latin typeface="Cambria"/>
              <a:ea typeface="+mn-ea"/>
              <a:cs typeface="+mn-cs"/>
            </a:rPr>
            <a:t>context, different </a:t>
          </a:r>
          <a:r>
            <a:rPr lang="en-US" sz="1050" b="1" dirty="0">
              <a:latin typeface="Cambria"/>
              <a:ea typeface="+mn-ea"/>
              <a:cs typeface="+mn-cs"/>
            </a:rPr>
            <a:t>key populations</a:t>
          </a:r>
        </a:p>
      </dgm:t>
    </dgm:pt>
    <dgm:pt modelId="{0A6F5493-14B6-354A-BBED-632D95789EBB}" type="parTrans" cxnId="{AF41052E-DBBD-0445-AFFE-D227BCDBD331}">
      <dgm:prSet/>
      <dgm:spPr/>
      <dgm:t>
        <a:bodyPr/>
        <a:lstStyle/>
        <a:p>
          <a:endParaRPr lang="en-US"/>
        </a:p>
      </dgm:t>
    </dgm:pt>
    <dgm:pt modelId="{CF5A01E9-D3B1-8349-8B26-C30093E525FD}" type="sibTrans" cxnId="{AF41052E-DBBD-0445-AFFE-D227BCDBD331}">
      <dgm:prSet/>
      <dgm:spPr/>
      <dgm:t>
        <a:bodyPr/>
        <a:lstStyle/>
        <a:p>
          <a:endParaRPr lang="en-US"/>
        </a:p>
      </dgm:t>
    </dgm:pt>
    <dgm:pt modelId="{8314F2B5-9C7B-8847-BDAC-45929B6AAF3F}">
      <dgm:prSet phldrT="[Text]" custT="1"/>
      <dgm:spPr>
        <a:xfrm>
          <a:off x="2497187" y="2926495"/>
          <a:ext cx="600075" cy="1361289"/>
        </a:xfrm>
      </dgm:spPr>
      <dgm:t>
        <a:bodyPr/>
        <a:lstStyle/>
        <a:p>
          <a:r>
            <a:rPr lang="en-US" sz="1200" b="1" dirty="0">
              <a:latin typeface="Cambria"/>
              <a:ea typeface="+mn-ea"/>
              <a:cs typeface="+mn-cs"/>
            </a:rPr>
            <a:t>Five possible key </a:t>
          </a:r>
          <a:r>
            <a:rPr lang="en-US" sz="1200" b="1" dirty="0" err="1" smtClean="0">
              <a:latin typeface="Cambria"/>
              <a:ea typeface="+mn-ea"/>
              <a:cs typeface="+mn-cs"/>
            </a:rPr>
            <a:t>popula-tions</a:t>
          </a:r>
          <a:r>
            <a:rPr lang="en-US" sz="1200" b="1" dirty="0" smtClean="0">
              <a:latin typeface="Cambria"/>
              <a:ea typeface="+mn-ea"/>
              <a:cs typeface="+mn-cs"/>
            </a:rPr>
            <a:t> </a:t>
          </a:r>
          <a:r>
            <a:rPr lang="en-US" sz="1200" b="1" dirty="0">
              <a:latin typeface="Cambria"/>
              <a:ea typeface="+mn-ea"/>
              <a:cs typeface="+mn-cs"/>
            </a:rPr>
            <a:t>to illustrate</a:t>
          </a:r>
        </a:p>
      </dgm:t>
    </dgm:pt>
    <dgm:pt modelId="{4F1535FD-93A1-EC46-A5A1-085B48FE0057}" type="parTrans" cxnId="{3543D8F8-BB45-A841-9AAC-954632A0A7D9}">
      <dgm:prSet/>
      <dgm:spPr/>
      <dgm:t>
        <a:bodyPr/>
        <a:lstStyle/>
        <a:p>
          <a:endParaRPr lang="en-US"/>
        </a:p>
      </dgm:t>
    </dgm:pt>
    <dgm:pt modelId="{AC2CB5BD-606F-2542-8A24-20D6B840B2F6}" type="sibTrans" cxnId="{3543D8F8-BB45-A841-9AAC-954632A0A7D9}">
      <dgm:prSet/>
      <dgm:spPr/>
      <dgm:t>
        <a:bodyPr/>
        <a:lstStyle/>
        <a:p>
          <a:endParaRPr lang="en-US"/>
        </a:p>
      </dgm:t>
    </dgm:pt>
    <dgm:pt modelId="{DE4836B6-85D6-3444-8F95-F6D29718F8B7}">
      <dgm:prSet phldrT="[Text]" custT="1"/>
      <dgm:spPr>
        <a:xfrm>
          <a:off x="4841230" y="0"/>
          <a:ext cx="750093" cy="4514850"/>
        </a:xfrm>
      </dgm:spPr>
      <dgm:t>
        <a:bodyPr/>
        <a:lstStyle/>
        <a:p>
          <a:r>
            <a:rPr lang="en-US" sz="1300" b="1">
              <a:latin typeface="Cambria"/>
              <a:ea typeface="+mn-ea"/>
              <a:cs typeface="+mn-cs"/>
            </a:rPr>
            <a:t>Limited Data and Filling Data Gaps</a:t>
          </a:r>
        </a:p>
      </dgm:t>
    </dgm:pt>
    <dgm:pt modelId="{5513BA2B-236E-2444-A53B-AEF3892712D2}" type="parTrans" cxnId="{81600705-C64F-104A-A0B3-DE5C649922AE}">
      <dgm:prSet/>
      <dgm:spPr/>
      <dgm:t>
        <a:bodyPr/>
        <a:lstStyle/>
        <a:p>
          <a:endParaRPr lang="en-US"/>
        </a:p>
      </dgm:t>
    </dgm:pt>
    <dgm:pt modelId="{2ACD95A3-6698-3943-84FA-8148F3B007C6}" type="sibTrans" cxnId="{81600705-C64F-104A-A0B3-DE5C649922AE}">
      <dgm:prSet/>
      <dgm:spPr/>
      <dgm:t>
        <a:bodyPr/>
        <a:lstStyle/>
        <a:p>
          <a:endParaRPr lang="en-US"/>
        </a:p>
      </dgm:t>
    </dgm:pt>
    <dgm:pt modelId="{41E201FC-4126-3540-A047-B63B55445C52}">
      <dgm:prSet phldrT="[Text]" custT="1"/>
      <dgm:spPr>
        <a:xfrm>
          <a:off x="4916239" y="1355777"/>
          <a:ext cx="600075" cy="1361289"/>
        </a:xfrm>
      </dgm:spPr>
      <dgm:t>
        <a:bodyPr/>
        <a:lstStyle/>
        <a:p>
          <a:r>
            <a:rPr lang="en-US" sz="1100" b="1" dirty="0">
              <a:latin typeface="Cambria"/>
              <a:ea typeface="+mn-ea"/>
              <a:cs typeface="+mn-cs"/>
            </a:rPr>
            <a:t>Service Cascade </a:t>
          </a:r>
        </a:p>
        <a:p>
          <a:endParaRPr lang="en-US" sz="1000" dirty="0">
            <a:latin typeface="Cambria"/>
            <a:ea typeface="+mn-ea"/>
            <a:cs typeface="+mn-cs"/>
          </a:endParaRPr>
        </a:p>
        <a:p>
          <a:r>
            <a:rPr lang="en-US" sz="1000" dirty="0">
              <a:latin typeface="Cambria"/>
              <a:ea typeface="+mn-ea"/>
              <a:cs typeface="+mn-cs"/>
            </a:rPr>
            <a:t>Tracking </a:t>
          </a:r>
          <a:r>
            <a:rPr lang="en-US" sz="1000" dirty="0" smtClean="0">
              <a:latin typeface="Cambria"/>
              <a:ea typeface="+mn-ea"/>
              <a:cs typeface="+mn-cs"/>
            </a:rPr>
            <a:t>from first </a:t>
          </a:r>
          <a:r>
            <a:rPr lang="en-US" sz="1000" dirty="0">
              <a:latin typeface="Cambria"/>
              <a:ea typeface="+mn-ea"/>
              <a:cs typeface="+mn-cs"/>
            </a:rPr>
            <a:t>client contact to treatment success</a:t>
          </a:r>
        </a:p>
      </dgm:t>
    </dgm:pt>
    <dgm:pt modelId="{9FAD3807-34FB-EA45-9B94-E6D628CBED68}" type="parTrans" cxnId="{D6CBEC82-BD12-F843-81B9-A1875838C16A}">
      <dgm:prSet/>
      <dgm:spPr/>
      <dgm:t>
        <a:bodyPr/>
        <a:lstStyle/>
        <a:p>
          <a:endParaRPr lang="en-US"/>
        </a:p>
      </dgm:t>
    </dgm:pt>
    <dgm:pt modelId="{B04C0C7E-C16E-F547-90A2-1F05339CD72C}" type="sibTrans" cxnId="{D6CBEC82-BD12-F843-81B9-A1875838C16A}">
      <dgm:prSet/>
      <dgm:spPr/>
      <dgm:t>
        <a:bodyPr/>
        <a:lstStyle/>
        <a:p>
          <a:endParaRPr lang="en-US"/>
        </a:p>
      </dgm:t>
    </dgm:pt>
    <dgm:pt modelId="{CBCC56B5-A0A5-FA40-8AE3-BC495EC22BE4}">
      <dgm:prSet phldrT="[Text]" custT="1"/>
      <dgm:spPr>
        <a:xfrm>
          <a:off x="4916239" y="2926495"/>
          <a:ext cx="600075" cy="1361289"/>
        </a:xfrm>
      </dgm:spPr>
      <dgm:t>
        <a:bodyPr/>
        <a:lstStyle/>
        <a:p>
          <a:r>
            <a:rPr lang="en-US" sz="1000" b="1" dirty="0">
              <a:latin typeface="Cambria"/>
              <a:ea typeface="+mn-ea"/>
              <a:cs typeface="+mn-cs"/>
            </a:rPr>
            <a:t>Community-based Monitoring </a:t>
          </a:r>
        </a:p>
        <a:p>
          <a:endParaRPr lang="en-US" sz="1000" dirty="0">
            <a:latin typeface="Cambria"/>
            <a:ea typeface="+mn-ea"/>
            <a:cs typeface="+mn-cs"/>
          </a:endParaRPr>
        </a:p>
        <a:p>
          <a:r>
            <a:rPr lang="en-US" sz="1000" dirty="0">
              <a:latin typeface="Cambria"/>
              <a:ea typeface="+mn-ea"/>
              <a:cs typeface="+mn-cs"/>
            </a:rPr>
            <a:t>Service quality feedback</a:t>
          </a:r>
        </a:p>
      </dgm:t>
    </dgm:pt>
    <dgm:pt modelId="{016BE55F-E681-6C4A-BC12-75E8814CBB08}" type="parTrans" cxnId="{1C75051C-80B6-F840-B8CB-1379281BC875}">
      <dgm:prSet/>
      <dgm:spPr/>
      <dgm:t>
        <a:bodyPr/>
        <a:lstStyle/>
        <a:p>
          <a:endParaRPr lang="en-US"/>
        </a:p>
      </dgm:t>
    </dgm:pt>
    <dgm:pt modelId="{1272255A-09F4-8045-86B2-B40133EC0D72}" type="sibTrans" cxnId="{1C75051C-80B6-F840-B8CB-1379281BC875}">
      <dgm:prSet/>
      <dgm:spPr/>
      <dgm:t>
        <a:bodyPr/>
        <a:lstStyle/>
        <a:p>
          <a:endParaRPr lang="en-US"/>
        </a:p>
      </dgm:t>
    </dgm:pt>
    <dgm:pt modelId="{84740BD6-C988-CA4B-9D35-BBB2CA43D33B}">
      <dgm:prSet phldrT="[Text]" custT="1"/>
      <dgm:spPr>
        <a:xfrm>
          <a:off x="5650706" y="0"/>
          <a:ext cx="750093" cy="4514850"/>
        </a:xfrm>
      </dgm:spPr>
      <dgm:t>
        <a:bodyPr/>
        <a:lstStyle/>
        <a:p>
          <a:r>
            <a:rPr lang="en-US" sz="1300" b="1">
              <a:latin typeface="Cambria"/>
              <a:ea typeface="+mn-ea"/>
              <a:cs typeface="+mn-cs"/>
            </a:rPr>
            <a:t>Resourcing</a:t>
          </a:r>
        </a:p>
      </dgm:t>
    </dgm:pt>
    <dgm:pt modelId="{C7C57508-9F1F-9A46-B720-BEC89DC2280B}" type="parTrans" cxnId="{89BA9864-3169-C149-BAE8-B3B0F4D8574B}">
      <dgm:prSet/>
      <dgm:spPr/>
      <dgm:t>
        <a:bodyPr/>
        <a:lstStyle/>
        <a:p>
          <a:endParaRPr lang="en-US"/>
        </a:p>
      </dgm:t>
    </dgm:pt>
    <dgm:pt modelId="{EB33E141-8253-5C4D-8FB4-B34192F36B24}" type="sibTrans" cxnId="{89BA9864-3169-C149-BAE8-B3B0F4D8574B}">
      <dgm:prSet/>
      <dgm:spPr/>
      <dgm:t>
        <a:bodyPr/>
        <a:lstStyle/>
        <a:p>
          <a:endParaRPr lang="en-US"/>
        </a:p>
      </dgm:t>
    </dgm:pt>
    <dgm:pt modelId="{15C21213-450F-B64B-92E8-6035F92518A5}">
      <dgm:prSet phldrT="[Text]" custT="1"/>
      <dgm:spPr>
        <a:xfrm>
          <a:off x="5722590" y="1354565"/>
          <a:ext cx="600075" cy="657717"/>
        </a:xfrm>
      </dgm:spPr>
      <dgm:t>
        <a:bodyPr/>
        <a:lstStyle/>
        <a:p>
          <a:r>
            <a:rPr lang="en-US" sz="1000" b="1">
              <a:latin typeface="Cambria"/>
              <a:ea typeface="+mn-ea"/>
              <a:cs typeface="+mn-cs"/>
            </a:rPr>
            <a:t>Costs, Savings and Financial Resources</a:t>
          </a:r>
        </a:p>
      </dgm:t>
    </dgm:pt>
    <dgm:pt modelId="{765F9DBF-F88A-3244-B951-23B0C288686D}" type="parTrans" cxnId="{50FFAFCD-EDE1-8D40-A61E-A7A6610111E1}">
      <dgm:prSet/>
      <dgm:spPr/>
      <dgm:t>
        <a:bodyPr/>
        <a:lstStyle/>
        <a:p>
          <a:endParaRPr lang="en-US"/>
        </a:p>
      </dgm:t>
    </dgm:pt>
    <dgm:pt modelId="{98A4D96D-69F9-4E47-BADA-CC85FCC3908B}" type="sibTrans" cxnId="{50FFAFCD-EDE1-8D40-A61E-A7A6610111E1}">
      <dgm:prSet/>
      <dgm:spPr/>
      <dgm:t>
        <a:bodyPr/>
        <a:lstStyle/>
        <a:p>
          <a:endParaRPr lang="en-US"/>
        </a:p>
      </dgm:t>
    </dgm:pt>
    <dgm:pt modelId="{B8ABDAC8-B6ED-8841-96A0-A4DFA5D71A4A}">
      <dgm:prSet phldrT="[Text]" custT="1"/>
      <dgm:spPr>
        <a:xfrm>
          <a:off x="5722590" y="2113470"/>
          <a:ext cx="600075" cy="657717"/>
        </a:xfrm>
      </dgm:spPr>
      <dgm:t>
        <a:bodyPr/>
        <a:lstStyle/>
        <a:p>
          <a:r>
            <a:rPr lang="en-US" sz="1000" b="1" dirty="0">
              <a:latin typeface="Cambria"/>
              <a:ea typeface="+mn-ea"/>
              <a:cs typeface="+mn-cs"/>
            </a:rPr>
            <a:t>Human Resources</a:t>
          </a:r>
        </a:p>
      </dgm:t>
    </dgm:pt>
    <dgm:pt modelId="{84A7A669-59D3-B24B-9342-825E0CCC131F}" type="parTrans" cxnId="{175855B3-BECA-F04C-95E0-74C77DC4FD70}">
      <dgm:prSet/>
      <dgm:spPr/>
      <dgm:t>
        <a:bodyPr/>
        <a:lstStyle/>
        <a:p>
          <a:endParaRPr lang="en-US"/>
        </a:p>
      </dgm:t>
    </dgm:pt>
    <dgm:pt modelId="{1A998106-F81E-0F4B-BD6C-D48B5A53B8B6}" type="sibTrans" cxnId="{175855B3-BECA-F04C-95E0-74C77DC4FD70}">
      <dgm:prSet/>
      <dgm:spPr/>
      <dgm:t>
        <a:bodyPr/>
        <a:lstStyle/>
        <a:p>
          <a:endParaRPr lang="en-US"/>
        </a:p>
      </dgm:t>
    </dgm:pt>
    <dgm:pt modelId="{3B0B45E5-3746-824C-9B57-790E12EA784E}">
      <dgm:prSet phldrT="[Text]" custT="1"/>
      <dgm:spPr>
        <a:xfrm>
          <a:off x="5722590" y="2872374"/>
          <a:ext cx="600075" cy="657717"/>
        </a:xfrm>
      </dgm:spPr>
      <dgm:t>
        <a:bodyPr/>
        <a:lstStyle/>
        <a:p>
          <a:r>
            <a:rPr lang="en-US" sz="1000" b="1">
              <a:latin typeface="Cambria"/>
              <a:ea typeface="+mn-ea"/>
              <a:cs typeface="+mn-cs"/>
            </a:rPr>
            <a:t>Information Updates</a:t>
          </a:r>
        </a:p>
      </dgm:t>
    </dgm:pt>
    <dgm:pt modelId="{EA7579A1-56FB-6244-8A60-20084DDEDCD2}" type="parTrans" cxnId="{DED18B04-6C79-A94A-A21A-877E51947985}">
      <dgm:prSet/>
      <dgm:spPr/>
      <dgm:t>
        <a:bodyPr/>
        <a:lstStyle/>
        <a:p>
          <a:endParaRPr lang="en-US"/>
        </a:p>
      </dgm:t>
    </dgm:pt>
    <dgm:pt modelId="{E3795018-B836-F74F-8EF2-21260BA3C89E}" type="sibTrans" cxnId="{DED18B04-6C79-A94A-A21A-877E51947985}">
      <dgm:prSet/>
      <dgm:spPr/>
      <dgm:t>
        <a:bodyPr/>
        <a:lstStyle/>
        <a:p>
          <a:endParaRPr lang="en-US"/>
        </a:p>
      </dgm:t>
    </dgm:pt>
    <dgm:pt modelId="{72019E28-ED7B-6843-A916-D86CD4D7F9B8}">
      <dgm:prSet phldrT="[Text]" custT="1"/>
      <dgm:spPr>
        <a:xfrm>
          <a:off x="5722590" y="3631279"/>
          <a:ext cx="600075" cy="657717"/>
        </a:xfrm>
      </dgm:spPr>
      <dgm:t>
        <a:bodyPr/>
        <a:lstStyle/>
        <a:p>
          <a:r>
            <a:rPr lang="en-US" sz="1000" b="1">
              <a:latin typeface="Cambria"/>
              <a:ea typeface="+mn-ea"/>
              <a:cs typeface="+mn-cs"/>
            </a:rPr>
            <a:t>Scientific Expertise</a:t>
          </a:r>
        </a:p>
      </dgm:t>
    </dgm:pt>
    <dgm:pt modelId="{AFC81F19-AE76-C74E-B7CF-59FDB0DBDD14}" type="parTrans" cxnId="{95192765-48A0-A041-AAB1-36596B3E6A58}">
      <dgm:prSet/>
      <dgm:spPr/>
      <dgm:t>
        <a:bodyPr/>
        <a:lstStyle/>
        <a:p>
          <a:endParaRPr lang="en-US"/>
        </a:p>
      </dgm:t>
    </dgm:pt>
    <dgm:pt modelId="{542ECC20-C7C6-354F-A8D7-D3C87E2FA6D0}" type="sibTrans" cxnId="{95192765-48A0-A041-AAB1-36596B3E6A58}">
      <dgm:prSet/>
      <dgm:spPr/>
      <dgm:t>
        <a:bodyPr/>
        <a:lstStyle/>
        <a:p>
          <a:endParaRPr lang="en-US"/>
        </a:p>
      </dgm:t>
    </dgm:pt>
    <dgm:pt modelId="{25D96173-D0D0-DC4B-958D-F22F91B9CF8C}">
      <dgm:prSet custT="1"/>
      <dgm:spPr>
        <a:xfrm>
          <a:off x="78134" y="2926495"/>
          <a:ext cx="600075" cy="1361289"/>
        </a:xfrm>
      </dgm:spPr>
      <dgm:t>
        <a:bodyPr/>
        <a:lstStyle/>
        <a:p>
          <a:r>
            <a:rPr lang="en-US" sz="1050" b="1" dirty="0" err="1">
              <a:latin typeface="Cambria"/>
              <a:ea typeface="+mn-ea"/>
              <a:cs typeface="+mn-cs"/>
            </a:rPr>
            <a:t>Systema-tically</a:t>
          </a:r>
          <a:r>
            <a:rPr lang="en-US" sz="1050" b="1" dirty="0">
              <a:latin typeface="Cambria"/>
              <a:ea typeface="+mn-ea"/>
              <a:cs typeface="+mn-cs"/>
            </a:rPr>
            <a:t> consider all </a:t>
          </a:r>
          <a:r>
            <a:rPr lang="en-US" sz="1050" b="1" dirty="0" smtClean="0">
              <a:latin typeface="Cambria"/>
              <a:ea typeface="+mn-ea"/>
              <a:cs typeface="+mn-cs"/>
            </a:rPr>
            <a:t>possible population groups </a:t>
          </a:r>
          <a:r>
            <a:rPr lang="en-US" sz="1050" b="1" dirty="0">
              <a:latin typeface="Cambria"/>
              <a:ea typeface="+mn-ea"/>
              <a:cs typeface="+mn-cs"/>
            </a:rPr>
            <a:t>at higher risks</a:t>
          </a:r>
        </a:p>
      </dgm:t>
    </dgm:pt>
    <dgm:pt modelId="{C95943EA-F229-8A45-B746-E22C43EAE8B3}" type="parTrans" cxnId="{65BDD088-B484-504D-A402-2EF285D661AC}">
      <dgm:prSet/>
      <dgm:spPr/>
      <dgm:t>
        <a:bodyPr/>
        <a:lstStyle/>
        <a:p>
          <a:endParaRPr lang="en-US"/>
        </a:p>
      </dgm:t>
    </dgm:pt>
    <dgm:pt modelId="{036CB227-F17B-7C4C-9D0A-4EA40F22F01C}" type="sibTrans" cxnId="{65BDD088-B484-504D-A402-2EF285D661AC}">
      <dgm:prSet/>
      <dgm:spPr/>
      <dgm:t>
        <a:bodyPr/>
        <a:lstStyle/>
        <a:p>
          <a:endParaRPr lang="en-US"/>
        </a:p>
      </dgm:t>
    </dgm:pt>
    <dgm:pt modelId="{AA6B6CE5-4643-0B42-8AC7-4C15F2962198}">
      <dgm:prSet phldrT="[Text]" custT="1"/>
      <dgm:spPr>
        <a:xfrm>
          <a:off x="884485" y="1957968"/>
          <a:ext cx="600075" cy="522305"/>
        </a:xfrm>
      </dgm:spPr>
      <dgm:t>
        <a:bodyPr/>
        <a:lstStyle/>
        <a:p>
          <a:r>
            <a:rPr lang="en-US" sz="1000" b="1">
              <a:latin typeface="Cambria"/>
              <a:ea typeface="+mn-ea"/>
              <a:cs typeface="+mn-cs"/>
            </a:rPr>
            <a:t>Participa-tory</a:t>
          </a:r>
        </a:p>
      </dgm:t>
    </dgm:pt>
    <dgm:pt modelId="{3ABED9E7-536C-BA43-A68A-C06D68F2D124}" type="parTrans" cxnId="{D5C0BCB7-F68E-9E40-814C-587DD84F7472}">
      <dgm:prSet/>
      <dgm:spPr/>
      <dgm:t>
        <a:bodyPr/>
        <a:lstStyle/>
        <a:p>
          <a:endParaRPr lang="en-US"/>
        </a:p>
      </dgm:t>
    </dgm:pt>
    <dgm:pt modelId="{543F9C41-1821-7049-B145-F2AACEFF2C2D}" type="sibTrans" cxnId="{D5C0BCB7-F68E-9E40-814C-587DD84F7472}">
      <dgm:prSet/>
      <dgm:spPr/>
      <dgm:t>
        <a:bodyPr/>
        <a:lstStyle/>
        <a:p>
          <a:endParaRPr lang="en-US"/>
        </a:p>
      </dgm:t>
    </dgm:pt>
    <dgm:pt modelId="{F530CED5-4628-6247-A8A3-304D9E267844}">
      <dgm:prSet phldrT="[Text]" custT="1"/>
      <dgm:spPr>
        <a:xfrm>
          <a:off x="884485" y="2560628"/>
          <a:ext cx="600075" cy="522305"/>
        </a:xfrm>
      </dgm:spPr>
      <dgm:t>
        <a:bodyPr/>
        <a:lstStyle/>
        <a:p>
          <a:r>
            <a:rPr lang="en-US" sz="1000" b="1">
              <a:latin typeface="Cambria"/>
              <a:ea typeface="+mn-ea"/>
              <a:cs typeface="+mn-cs"/>
            </a:rPr>
            <a:t>Human Rights-based</a:t>
          </a:r>
        </a:p>
      </dgm:t>
    </dgm:pt>
    <dgm:pt modelId="{17C24024-05F5-9E46-9D0F-9B2ABF0A861F}" type="parTrans" cxnId="{F17069C3-CC6A-D84A-B13F-32A64C8DCD32}">
      <dgm:prSet/>
      <dgm:spPr/>
      <dgm:t>
        <a:bodyPr/>
        <a:lstStyle/>
        <a:p>
          <a:endParaRPr lang="en-US"/>
        </a:p>
      </dgm:t>
    </dgm:pt>
    <dgm:pt modelId="{1FAB231A-5F80-914E-8624-DC70E8F62E1B}" type="sibTrans" cxnId="{F17069C3-CC6A-D84A-B13F-32A64C8DCD32}">
      <dgm:prSet/>
      <dgm:spPr/>
      <dgm:t>
        <a:bodyPr/>
        <a:lstStyle/>
        <a:p>
          <a:endParaRPr lang="en-US"/>
        </a:p>
      </dgm:t>
    </dgm:pt>
    <dgm:pt modelId="{F1171846-6163-554E-8D6B-560741C82F04}">
      <dgm:prSet phldrT="[Text]" custT="1"/>
      <dgm:spPr>
        <a:xfrm>
          <a:off x="884485" y="3163288"/>
          <a:ext cx="600075" cy="522305"/>
        </a:xfrm>
      </dgm:spPr>
      <dgm:t>
        <a:bodyPr/>
        <a:lstStyle/>
        <a:p>
          <a:r>
            <a:rPr lang="en-US" sz="1000" b="1">
              <a:latin typeface="Cambria"/>
              <a:ea typeface="+mn-ea"/>
              <a:cs typeface="+mn-cs"/>
            </a:rPr>
            <a:t>Gender-responsive</a:t>
          </a:r>
        </a:p>
      </dgm:t>
    </dgm:pt>
    <dgm:pt modelId="{88EB13DC-F4EE-EC45-91AF-8939A4D6972C}" type="parTrans" cxnId="{2DD53EE3-713C-7143-8EC1-F7B8D2962286}">
      <dgm:prSet/>
      <dgm:spPr/>
      <dgm:t>
        <a:bodyPr/>
        <a:lstStyle/>
        <a:p>
          <a:endParaRPr lang="en-US"/>
        </a:p>
      </dgm:t>
    </dgm:pt>
    <dgm:pt modelId="{B3D16BDE-0BCA-A14A-9815-77518FE01E84}" type="sibTrans" cxnId="{2DD53EE3-713C-7143-8EC1-F7B8D2962286}">
      <dgm:prSet/>
      <dgm:spPr/>
      <dgm:t>
        <a:bodyPr/>
        <a:lstStyle/>
        <a:p>
          <a:endParaRPr lang="en-US"/>
        </a:p>
      </dgm:t>
    </dgm:pt>
    <dgm:pt modelId="{F75D0F45-F55F-4846-B775-A2A6D52251BA}">
      <dgm:prSet phldrT="[Text]" custT="1"/>
      <dgm:spPr>
        <a:xfrm>
          <a:off x="884485" y="3765948"/>
          <a:ext cx="600075" cy="522305"/>
        </a:xfrm>
      </dgm:spPr>
      <dgm:t>
        <a:bodyPr/>
        <a:lstStyle/>
        <a:p>
          <a:r>
            <a:rPr lang="en-US" sz="1000" b="1">
              <a:latin typeface="Cambria"/>
              <a:ea typeface="+mn-ea"/>
              <a:cs typeface="+mn-cs"/>
            </a:rPr>
            <a:t>Evidence-driven</a:t>
          </a:r>
        </a:p>
      </dgm:t>
    </dgm:pt>
    <dgm:pt modelId="{30C312CD-4346-E44B-848E-6A707E466BF8}" type="parTrans" cxnId="{B30E1B92-EA51-FE40-8DD3-3FC683CDD81F}">
      <dgm:prSet/>
      <dgm:spPr/>
      <dgm:t>
        <a:bodyPr/>
        <a:lstStyle/>
        <a:p>
          <a:endParaRPr lang="en-US"/>
        </a:p>
      </dgm:t>
    </dgm:pt>
    <dgm:pt modelId="{BCEF5589-4E37-0F40-94FA-B6085FF57B93}" type="sibTrans" cxnId="{B30E1B92-EA51-FE40-8DD3-3FC683CDD81F}">
      <dgm:prSet/>
      <dgm:spPr/>
      <dgm:t>
        <a:bodyPr/>
        <a:lstStyle/>
        <a:p>
          <a:endParaRPr lang="en-US"/>
        </a:p>
      </dgm:t>
    </dgm:pt>
    <dgm:pt modelId="{CC639406-B8EA-4F47-9C98-618AFDFADA52}">
      <dgm:prSet phldrT="[Text]" custT="1"/>
      <dgm:spPr>
        <a:xfrm>
          <a:off x="3303537" y="2113470"/>
          <a:ext cx="600075" cy="657717"/>
        </a:xfrm>
      </dgm:spPr>
      <dgm:t>
        <a:bodyPr/>
        <a:lstStyle/>
        <a:p>
          <a:r>
            <a:rPr lang="en-US" sz="800" b="1" dirty="0">
              <a:latin typeface="Cambria"/>
              <a:ea typeface="+mn-ea"/>
              <a:cs typeface="+mn-cs"/>
            </a:rPr>
            <a:t>Local-level population size estimates, disease burden and risks </a:t>
          </a:r>
        </a:p>
      </dgm:t>
    </dgm:pt>
    <dgm:pt modelId="{B8F10725-4BB4-9048-9DD6-CC374B6DB4FD}" type="parTrans" cxnId="{C515A743-C37C-3F47-8DCB-7FF0E5D9759C}">
      <dgm:prSet/>
      <dgm:spPr/>
      <dgm:t>
        <a:bodyPr/>
        <a:lstStyle/>
        <a:p>
          <a:endParaRPr lang="en-US"/>
        </a:p>
      </dgm:t>
    </dgm:pt>
    <dgm:pt modelId="{EFF697B4-9BFE-0B4E-8812-DB24658CB6B3}" type="sibTrans" cxnId="{C515A743-C37C-3F47-8DCB-7FF0E5D9759C}">
      <dgm:prSet/>
      <dgm:spPr/>
      <dgm:t>
        <a:bodyPr/>
        <a:lstStyle/>
        <a:p>
          <a:endParaRPr lang="en-US"/>
        </a:p>
      </dgm:t>
    </dgm:pt>
    <dgm:pt modelId="{4731C517-AA12-3A42-889D-C43DDB343F81}">
      <dgm:prSet phldrT="[Text]" custT="1"/>
      <dgm:spPr>
        <a:xfrm>
          <a:off x="3303537" y="2872374"/>
          <a:ext cx="600075" cy="657717"/>
        </a:xfrm>
      </dgm:spPr>
      <dgm:t>
        <a:bodyPr/>
        <a:lstStyle/>
        <a:p>
          <a:r>
            <a:rPr lang="en-US" sz="900" b="1">
              <a:latin typeface="Cambria"/>
              <a:ea typeface="+mn-ea"/>
              <a:cs typeface="+mn-cs"/>
            </a:rPr>
            <a:t>National-level population size estimates and risks</a:t>
          </a:r>
        </a:p>
      </dgm:t>
    </dgm:pt>
    <dgm:pt modelId="{CCE23C59-BDC1-A84E-9CAB-99F02B538AAE}" type="parTrans" cxnId="{D1FC28B1-2937-184A-A03B-B3D865FC15B1}">
      <dgm:prSet/>
      <dgm:spPr/>
      <dgm:t>
        <a:bodyPr/>
        <a:lstStyle/>
        <a:p>
          <a:endParaRPr lang="en-US"/>
        </a:p>
      </dgm:t>
    </dgm:pt>
    <dgm:pt modelId="{F0F0EFA2-9AF1-EE4E-B178-A21DD1AFFA3E}" type="sibTrans" cxnId="{D1FC28B1-2937-184A-A03B-B3D865FC15B1}">
      <dgm:prSet/>
      <dgm:spPr/>
      <dgm:t>
        <a:bodyPr/>
        <a:lstStyle/>
        <a:p>
          <a:endParaRPr lang="en-US"/>
        </a:p>
      </dgm:t>
    </dgm:pt>
    <dgm:pt modelId="{C4A66C48-C021-7A4A-8CA9-5A631C807DCE}">
      <dgm:prSet phldrT="[Text]" custT="1"/>
      <dgm:spPr>
        <a:xfrm>
          <a:off x="3303537" y="3631279"/>
          <a:ext cx="600075" cy="657717"/>
        </a:xfrm>
      </dgm:spPr>
      <dgm:t>
        <a:bodyPr/>
        <a:lstStyle/>
        <a:p>
          <a:r>
            <a:rPr lang="en-US" sz="1000" b="1" dirty="0">
              <a:latin typeface="Cambria"/>
              <a:ea typeface="+mn-ea"/>
              <a:cs typeface="+mn-cs"/>
            </a:rPr>
            <a:t>National Strategic Plan</a:t>
          </a:r>
        </a:p>
      </dgm:t>
    </dgm:pt>
    <dgm:pt modelId="{2F97FD81-CC13-E34D-B176-328EB09780E7}" type="parTrans" cxnId="{FE3326D3-46EA-8E49-A6C7-A696FC5BE339}">
      <dgm:prSet/>
      <dgm:spPr/>
      <dgm:t>
        <a:bodyPr/>
        <a:lstStyle/>
        <a:p>
          <a:endParaRPr lang="en-US"/>
        </a:p>
      </dgm:t>
    </dgm:pt>
    <dgm:pt modelId="{368F9462-9703-BA4D-B8B0-BF50F16A5C42}" type="sibTrans" cxnId="{FE3326D3-46EA-8E49-A6C7-A696FC5BE339}">
      <dgm:prSet/>
      <dgm:spPr/>
      <dgm:t>
        <a:bodyPr/>
        <a:lstStyle/>
        <a:p>
          <a:endParaRPr lang="en-US"/>
        </a:p>
      </dgm:t>
    </dgm:pt>
    <dgm:pt modelId="{0EED4ECE-E274-0D4A-8294-E742AE3C954D}">
      <dgm:prSet phldrT="[Text]" custT="1"/>
      <dgm:spPr>
        <a:xfrm>
          <a:off x="2422177" y="0"/>
          <a:ext cx="750093" cy="4514850"/>
        </a:xfrm>
      </dgm:spPr>
      <dgm:t>
        <a:bodyPr/>
        <a:lstStyle/>
        <a:p>
          <a:r>
            <a:rPr lang="en-US" sz="1300" b="1" dirty="0" smtClean="0">
              <a:latin typeface="Cambria"/>
              <a:ea typeface="+mn-ea"/>
              <a:cs typeface="+mn-cs"/>
            </a:rPr>
            <a:t>Understand-</a:t>
          </a:r>
          <a:r>
            <a:rPr lang="en-US" sz="1300" b="1" dirty="0" err="1" smtClean="0">
              <a:latin typeface="Cambria"/>
              <a:ea typeface="+mn-ea"/>
              <a:cs typeface="+mn-cs"/>
            </a:rPr>
            <a:t>ing</a:t>
          </a:r>
          <a:r>
            <a:rPr lang="en-US" sz="1300" b="1" dirty="0" smtClean="0">
              <a:latin typeface="Cambria"/>
              <a:ea typeface="+mn-ea"/>
              <a:cs typeface="+mn-cs"/>
            </a:rPr>
            <a:t> </a:t>
          </a:r>
          <a:r>
            <a:rPr lang="en-US" sz="1300" b="1" dirty="0">
              <a:latin typeface="Cambria"/>
              <a:ea typeface="+mn-ea"/>
              <a:cs typeface="+mn-cs"/>
            </a:rPr>
            <a:t>and Defining Key Populations</a:t>
          </a:r>
        </a:p>
      </dgm:t>
    </dgm:pt>
    <dgm:pt modelId="{ABBE7D07-3681-2142-8A0C-9089CD016E1D}" type="parTrans" cxnId="{55D57660-7A9F-434D-9D92-5308177841C9}">
      <dgm:prSet/>
      <dgm:spPr/>
      <dgm:t>
        <a:bodyPr/>
        <a:lstStyle/>
        <a:p>
          <a:endParaRPr lang="en-US"/>
        </a:p>
      </dgm:t>
    </dgm:pt>
    <dgm:pt modelId="{7ACA7CFA-EEBD-0D49-8964-C519F5984A8E}" type="sibTrans" cxnId="{55D57660-7A9F-434D-9D92-5308177841C9}">
      <dgm:prSet/>
      <dgm:spPr/>
      <dgm:t>
        <a:bodyPr/>
        <a:lstStyle/>
        <a:p>
          <a:endParaRPr lang="en-US"/>
        </a:p>
      </dgm:t>
    </dgm:pt>
    <dgm:pt modelId="{0BB7C0B0-219B-BA48-8D88-DBED858F5148}">
      <dgm:prSet phldrT="[Text]" custT="1"/>
      <dgm:spPr>
        <a:xfrm>
          <a:off x="4841230" y="0"/>
          <a:ext cx="750093" cy="4514850"/>
        </a:xfrm>
      </dgm:spPr>
      <dgm:t>
        <a:bodyPr/>
        <a:lstStyle/>
        <a:p>
          <a:r>
            <a:rPr lang="en-US" sz="1000" b="1" dirty="0">
              <a:latin typeface="Cambria"/>
              <a:ea typeface="+mn-ea"/>
              <a:cs typeface="+mn-cs"/>
            </a:rPr>
            <a:t>Sampling to get city-level estimates</a:t>
          </a:r>
        </a:p>
      </dgm:t>
    </dgm:pt>
    <dgm:pt modelId="{AD0F7F86-E889-F64E-A150-109FB010FF50}" type="parTrans" cxnId="{0633F72A-1307-4F46-9706-87CC37652A31}">
      <dgm:prSet/>
      <dgm:spPr/>
      <dgm:t>
        <a:bodyPr/>
        <a:lstStyle/>
        <a:p>
          <a:endParaRPr lang="en-US"/>
        </a:p>
      </dgm:t>
    </dgm:pt>
    <dgm:pt modelId="{B8AA8051-6E9F-6B48-A1B6-A9428341A0C7}" type="sibTrans" cxnId="{0633F72A-1307-4F46-9706-87CC37652A31}">
      <dgm:prSet/>
      <dgm:spPr/>
      <dgm:t>
        <a:bodyPr/>
        <a:lstStyle/>
        <a:p>
          <a:endParaRPr lang="en-US"/>
        </a:p>
      </dgm:t>
    </dgm:pt>
    <dgm:pt modelId="{ED43A977-11B9-EC4E-B55C-BD0A9699E589}">
      <dgm:prSet phldrT="[Text]" custT="1"/>
      <dgm:spPr>
        <a:xfrm>
          <a:off x="4841230" y="0"/>
          <a:ext cx="750093" cy="4514850"/>
        </a:xfrm>
      </dgm:spPr>
      <dgm:t>
        <a:bodyPr/>
        <a:lstStyle/>
        <a:p>
          <a:r>
            <a:rPr lang="en-US" sz="900" b="1" dirty="0">
              <a:latin typeface="Cambria"/>
              <a:ea typeface="+mn-ea"/>
              <a:cs typeface="+mn-cs"/>
            </a:rPr>
            <a:t>Deriving national estimates from city-</a:t>
          </a:r>
          <a:r>
            <a:rPr lang="en-US" sz="900" b="1" dirty="0" smtClean="0">
              <a:latin typeface="Cambria"/>
              <a:ea typeface="+mn-ea"/>
              <a:cs typeface="+mn-cs"/>
            </a:rPr>
            <a:t>level ones</a:t>
          </a:r>
          <a:endParaRPr lang="en-US" sz="900" b="1" dirty="0">
            <a:latin typeface="Cambria"/>
            <a:ea typeface="+mn-ea"/>
            <a:cs typeface="+mn-cs"/>
          </a:endParaRPr>
        </a:p>
      </dgm:t>
    </dgm:pt>
    <dgm:pt modelId="{18261F9C-A422-4149-9634-74FAF0A047DD}" type="parTrans" cxnId="{149B384E-A635-7647-9CB6-3721D0A73042}">
      <dgm:prSet/>
      <dgm:spPr/>
      <dgm:t>
        <a:bodyPr/>
        <a:lstStyle/>
        <a:p>
          <a:endParaRPr lang="en-US"/>
        </a:p>
      </dgm:t>
    </dgm:pt>
    <dgm:pt modelId="{706096D0-E4DB-2E45-8703-0665E38D240D}" type="sibTrans" cxnId="{149B384E-A635-7647-9CB6-3721D0A73042}">
      <dgm:prSet/>
      <dgm:spPr/>
      <dgm:t>
        <a:bodyPr/>
        <a:lstStyle/>
        <a:p>
          <a:endParaRPr lang="en-US"/>
        </a:p>
      </dgm:t>
    </dgm:pt>
    <dgm:pt modelId="{47365C5B-7AA4-DF41-8F33-EA14AC3F40B8}">
      <dgm:prSet phldrT="[Text]" custT="1"/>
      <dgm:spPr>
        <a:xfrm>
          <a:off x="4841230" y="0"/>
          <a:ext cx="750093" cy="4514850"/>
        </a:xfrm>
      </dgm:spPr>
      <dgm:t>
        <a:bodyPr/>
        <a:lstStyle/>
        <a:p>
          <a:r>
            <a:rPr lang="en-US" sz="1300" b="1" dirty="0">
              <a:latin typeface="Cambria"/>
              <a:ea typeface="+mn-ea"/>
              <a:cs typeface="+mn-cs"/>
            </a:rPr>
            <a:t>Monitoring and Evaluation</a:t>
          </a:r>
          <a:endParaRPr lang="en-US" sz="1300" dirty="0"/>
        </a:p>
      </dgm:t>
    </dgm:pt>
    <dgm:pt modelId="{96E4A37E-4782-D546-8A9C-FA2F6C3024DC}" type="parTrans" cxnId="{D8CF375C-A440-274A-847E-A964DFE8943B}">
      <dgm:prSet/>
      <dgm:spPr/>
      <dgm:t>
        <a:bodyPr/>
        <a:lstStyle/>
        <a:p>
          <a:endParaRPr lang="en-US"/>
        </a:p>
      </dgm:t>
    </dgm:pt>
    <dgm:pt modelId="{7C685765-2D9E-A249-BEB1-24A5BC70ADEA}" type="sibTrans" cxnId="{D8CF375C-A440-274A-847E-A964DFE8943B}">
      <dgm:prSet/>
      <dgm:spPr/>
      <dgm:t>
        <a:bodyPr/>
        <a:lstStyle/>
        <a:p>
          <a:endParaRPr lang="en-US"/>
        </a:p>
      </dgm:t>
    </dgm:pt>
    <dgm:pt modelId="{AADA2C3F-82ED-B647-BCB4-40412559F11A}">
      <dgm:prSet phldrT="[Text]" custT="1"/>
      <dgm:spPr>
        <a:xfrm>
          <a:off x="4034879" y="0"/>
          <a:ext cx="750093" cy="4514850"/>
        </a:xfrm>
      </dgm:spPr>
      <dgm:t>
        <a:bodyPr/>
        <a:lstStyle/>
        <a:p>
          <a:r>
            <a:rPr lang="en-US" sz="1300" b="1">
              <a:latin typeface="Cambria"/>
              <a:ea typeface="+mn-ea"/>
              <a:cs typeface="+mn-cs"/>
            </a:rPr>
            <a:t>District/City-level Service Planning</a:t>
          </a:r>
          <a:endParaRPr lang="en-US" sz="1300"/>
        </a:p>
      </dgm:t>
    </dgm:pt>
    <dgm:pt modelId="{ED8644AB-6D7B-1A4F-93A6-9CA67139CB2E}" type="parTrans" cxnId="{49D439E0-83E5-D848-A6D6-A7032221A02A}">
      <dgm:prSet/>
      <dgm:spPr/>
      <dgm:t>
        <a:bodyPr/>
        <a:lstStyle/>
        <a:p>
          <a:endParaRPr lang="en-US"/>
        </a:p>
      </dgm:t>
    </dgm:pt>
    <dgm:pt modelId="{C2539F5B-29DF-CA45-B8E4-281F0FD63A7F}" type="sibTrans" cxnId="{49D439E0-83E5-D848-A6D6-A7032221A02A}">
      <dgm:prSet/>
      <dgm:spPr/>
      <dgm:t>
        <a:bodyPr/>
        <a:lstStyle/>
        <a:p>
          <a:endParaRPr lang="en-US"/>
        </a:p>
      </dgm:t>
    </dgm:pt>
    <dgm:pt modelId="{1D7C2AB2-25AA-0046-BE30-AEFCCAB2B7DF}">
      <dgm:prSet phldrT="[Text]" custT="1"/>
      <dgm:spPr>
        <a:xfrm>
          <a:off x="4109888" y="1354565"/>
          <a:ext cx="600075" cy="657717"/>
        </a:xfrm>
      </dgm:spPr>
      <dgm:t>
        <a:bodyPr/>
        <a:lstStyle/>
        <a:p>
          <a:r>
            <a:rPr lang="en-US" sz="900" b="1" dirty="0">
              <a:latin typeface="Cambria"/>
              <a:ea typeface="+mn-ea"/>
              <a:cs typeface="+mn-cs"/>
            </a:rPr>
            <a:t>Strengthening public TB services</a:t>
          </a:r>
        </a:p>
      </dgm:t>
    </dgm:pt>
    <dgm:pt modelId="{C9B14B54-1547-ED43-A2AD-C31EAD4FBDCE}" type="parTrans" cxnId="{3B939A77-C3E7-0946-A14E-B3170626A3FF}">
      <dgm:prSet/>
      <dgm:spPr/>
      <dgm:t>
        <a:bodyPr/>
        <a:lstStyle/>
        <a:p>
          <a:endParaRPr lang="en-US"/>
        </a:p>
      </dgm:t>
    </dgm:pt>
    <dgm:pt modelId="{218C83AD-8A4F-594F-BF85-D4E977C2DFAB}" type="sibTrans" cxnId="{3B939A77-C3E7-0946-A14E-B3170626A3FF}">
      <dgm:prSet/>
      <dgm:spPr/>
      <dgm:t>
        <a:bodyPr/>
        <a:lstStyle/>
        <a:p>
          <a:endParaRPr lang="en-US"/>
        </a:p>
      </dgm:t>
    </dgm:pt>
    <dgm:pt modelId="{33C3584F-A0E8-FF4A-AF02-9323231FF64E}">
      <dgm:prSet phldrT="[Text]" custT="1"/>
      <dgm:spPr>
        <a:xfrm>
          <a:off x="4109888" y="2113470"/>
          <a:ext cx="600075" cy="657717"/>
        </a:xfrm>
      </dgm:spPr>
      <dgm:t>
        <a:bodyPr/>
        <a:lstStyle/>
        <a:p>
          <a:r>
            <a:rPr lang="en-US" sz="900" b="1" dirty="0" smtClean="0">
              <a:latin typeface="Cambria"/>
              <a:ea typeface="+mn-ea"/>
              <a:cs typeface="+mn-cs"/>
            </a:rPr>
            <a:t>Coordination: Public </a:t>
          </a:r>
          <a:r>
            <a:rPr lang="en-US" sz="900" b="1" dirty="0">
              <a:latin typeface="Cambria"/>
              <a:ea typeface="+mn-ea"/>
              <a:cs typeface="+mn-cs"/>
            </a:rPr>
            <a:t>TB </a:t>
          </a:r>
          <a:r>
            <a:rPr lang="en-US" sz="900" b="1" dirty="0" smtClean="0">
              <a:latin typeface="Cambria"/>
              <a:ea typeface="+mn-ea"/>
              <a:cs typeface="+mn-cs"/>
            </a:rPr>
            <a:t>&amp; </a:t>
          </a:r>
          <a:r>
            <a:rPr lang="en-US" sz="900" b="1" dirty="0">
              <a:latin typeface="Cambria"/>
              <a:ea typeface="+mn-ea"/>
              <a:cs typeface="+mn-cs"/>
            </a:rPr>
            <a:t>other government services</a:t>
          </a:r>
        </a:p>
      </dgm:t>
    </dgm:pt>
    <dgm:pt modelId="{9AA01AF5-8075-514B-8DB2-93858972837D}" type="parTrans" cxnId="{E95DDA5E-E2E3-B84C-BB50-363DDF1D860B}">
      <dgm:prSet/>
      <dgm:spPr/>
      <dgm:t>
        <a:bodyPr/>
        <a:lstStyle/>
        <a:p>
          <a:endParaRPr lang="en-US"/>
        </a:p>
      </dgm:t>
    </dgm:pt>
    <dgm:pt modelId="{7D19026D-2111-9E44-96E1-B45C4336581E}" type="sibTrans" cxnId="{E95DDA5E-E2E3-B84C-BB50-363DDF1D860B}">
      <dgm:prSet/>
      <dgm:spPr/>
      <dgm:t>
        <a:bodyPr/>
        <a:lstStyle/>
        <a:p>
          <a:endParaRPr lang="en-US"/>
        </a:p>
      </dgm:t>
    </dgm:pt>
    <dgm:pt modelId="{3C6043A5-3BF4-EC49-B0DC-C87A7666D2C4}">
      <dgm:prSet phldrT="[Text]" custT="1"/>
      <dgm:spPr>
        <a:xfrm>
          <a:off x="4109888" y="2872374"/>
          <a:ext cx="600075" cy="657717"/>
        </a:xfrm>
      </dgm:spPr>
      <dgm:t>
        <a:bodyPr/>
        <a:lstStyle/>
        <a:p>
          <a:r>
            <a:rPr lang="en-US" sz="900" b="1" dirty="0" smtClean="0">
              <a:latin typeface="Cambria"/>
              <a:ea typeface="+mn-ea"/>
              <a:cs typeface="+mn-cs"/>
            </a:rPr>
            <a:t>Coordination: Government </a:t>
          </a:r>
          <a:r>
            <a:rPr lang="en-US" sz="900" b="1" dirty="0">
              <a:latin typeface="Cambria"/>
              <a:ea typeface="+mn-ea"/>
              <a:cs typeface="+mn-cs"/>
            </a:rPr>
            <a:t>and CSO services</a:t>
          </a:r>
        </a:p>
      </dgm:t>
    </dgm:pt>
    <dgm:pt modelId="{97ADE296-4136-7C43-B8A6-48ECD65CE481}" type="parTrans" cxnId="{5425E5F3-3CF7-A64C-A3A9-E6513456C791}">
      <dgm:prSet/>
      <dgm:spPr/>
      <dgm:t>
        <a:bodyPr/>
        <a:lstStyle/>
        <a:p>
          <a:endParaRPr lang="en-US"/>
        </a:p>
      </dgm:t>
    </dgm:pt>
    <dgm:pt modelId="{47A8E9ED-18CD-D042-9C30-2498C6712028}" type="sibTrans" cxnId="{5425E5F3-3CF7-A64C-A3A9-E6513456C791}">
      <dgm:prSet/>
      <dgm:spPr/>
      <dgm:t>
        <a:bodyPr/>
        <a:lstStyle/>
        <a:p>
          <a:endParaRPr lang="en-US"/>
        </a:p>
      </dgm:t>
    </dgm:pt>
    <dgm:pt modelId="{7685ECC7-45FA-8D4E-A535-DB1073BCECAA}">
      <dgm:prSet phldrT="[Text]" custT="1"/>
      <dgm:spPr>
        <a:xfrm>
          <a:off x="4109888" y="3631279"/>
          <a:ext cx="600075" cy="657717"/>
        </a:xfrm>
      </dgm:spPr>
      <dgm:t>
        <a:bodyPr/>
        <a:lstStyle/>
        <a:p>
          <a:r>
            <a:rPr lang="en-US" sz="900" b="1" dirty="0">
              <a:latin typeface="Cambria"/>
              <a:ea typeface="+mn-ea"/>
              <a:cs typeface="+mn-cs"/>
            </a:rPr>
            <a:t>Strengthening CSO service delivery capacity</a:t>
          </a:r>
        </a:p>
      </dgm:t>
    </dgm:pt>
    <dgm:pt modelId="{DD7AA91D-D7CE-EF48-8CAF-80DB286A92B6}" type="parTrans" cxnId="{B768D515-B3F0-274F-929F-A56D8679FB26}">
      <dgm:prSet/>
      <dgm:spPr/>
      <dgm:t>
        <a:bodyPr/>
        <a:lstStyle/>
        <a:p>
          <a:endParaRPr lang="en-US"/>
        </a:p>
      </dgm:t>
    </dgm:pt>
    <dgm:pt modelId="{D2B282EE-99B3-BE41-AD8A-091443D9C995}" type="sibTrans" cxnId="{B768D515-B3F0-274F-929F-A56D8679FB26}">
      <dgm:prSet/>
      <dgm:spPr/>
      <dgm:t>
        <a:bodyPr/>
        <a:lstStyle/>
        <a:p>
          <a:endParaRPr lang="en-US"/>
        </a:p>
      </dgm:t>
    </dgm:pt>
    <dgm:pt modelId="{42F956AD-0C83-914F-8FAA-8364A6F2D0FA}">
      <dgm:prSet phldrT="[Text]" custT="1"/>
      <dgm:spPr>
        <a:xfrm>
          <a:off x="4841230" y="0"/>
          <a:ext cx="750093" cy="4514850"/>
        </a:xfrm>
      </dgm:spPr>
      <dgm:t>
        <a:bodyPr/>
        <a:lstStyle/>
        <a:p>
          <a:r>
            <a:rPr lang="en-US" sz="900" b="1" dirty="0">
              <a:latin typeface="Cambria"/>
              <a:ea typeface="+mn-ea"/>
              <a:cs typeface="+mn-cs"/>
            </a:rPr>
            <a:t>Five possible key populations to illustrate data limitation</a:t>
          </a:r>
        </a:p>
      </dgm:t>
    </dgm:pt>
    <dgm:pt modelId="{685D7FE7-081F-9C44-A3A1-C2BD4129F515}" type="parTrans" cxnId="{45921A99-CF71-1841-9FB2-A4FDDA59BDD2}">
      <dgm:prSet/>
      <dgm:spPr/>
      <dgm:t>
        <a:bodyPr/>
        <a:lstStyle/>
        <a:p>
          <a:endParaRPr lang="en-US"/>
        </a:p>
      </dgm:t>
    </dgm:pt>
    <dgm:pt modelId="{8B7A0526-A35A-8E4F-8AA0-BD702D00EE20}" type="sibTrans" cxnId="{45921A99-CF71-1841-9FB2-A4FDDA59BDD2}">
      <dgm:prSet/>
      <dgm:spPr/>
      <dgm:t>
        <a:bodyPr/>
        <a:lstStyle/>
        <a:p>
          <a:endParaRPr lang="en-US"/>
        </a:p>
      </dgm:t>
    </dgm:pt>
    <dgm:pt modelId="{A64CDCBE-7339-9542-9655-E6D23C3381E0}">
      <dgm:prSet phldrT="[Text]" custT="1"/>
      <dgm:spPr>
        <a:xfrm>
          <a:off x="3228528" y="0"/>
          <a:ext cx="750093" cy="4514850"/>
        </a:xfrm>
      </dgm:spPr>
      <dgm:t>
        <a:bodyPr/>
        <a:lstStyle/>
        <a:p>
          <a:r>
            <a:rPr lang="en-US" sz="900" b="1" dirty="0">
              <a:latin typeface="Cambria"/>
              <a:ea typeface="+mn-ea"/>
              <a:cs typeface="+mn-cs"/>
            </a:rPr>
            <a:t>National-level prioritization of key populations</a:t>
          </a:r>
        </a:p>
      </dgm:t>
    </dgm:pt>
    <dgm:pt modelId="{0F56603F-9611-5E4E-958B-A46C4EB82451}" type="parTrans" cxnId="{59069D5B-DC32-4C4B-8911-DA33CEF90B32}">
      <dgm:prSet/>
      <dgm:spPr/>
      <dgm:t>
        <a:bodyPr/>
        <a:lstStyle/>
        <a:p>
          <a:endParaRPr lang="en-US"/>
        </a:p>
      </dgm:t>
    </dgm:pt>
    <dgm:pt modelId="{F2B10511-E8DA-B746-B442-F907C15F33D5}" type="sibTrans" cxnId="{59069D5B-DC32-4C4B-8911-DA33CEF90B32}">
      <dgm:prSet/>
      <dgm:spPr/>
      <dgm:t>
        <a:bodyPr/>
        <a:lstStyle/>
        <a:p>
          <a:endParaRPr lang="en-US"/>
        </a:p>
      </dgm:t>
    </dgm:pt>
    <dgm:pt modelId="{C5530E1B-1687-5743-88FC-C31B4E289B05}">
      <dgm:prSet phldrT="[Text]" custT="1"/>
      <dgm:spPr>
        <a:xfrm>
          <a:off x="4841230" y="0"/>
          <a:ext cx="750093" cy="4514850"/>
        </a:xfrm>
      </dgm:spPr>
      <dgm:t>
        <a:bodyPr/>
        <a:lstStyle/>
        <a:p>
          <a:r>
            <a:rPr lang="en-US" sz="1000" b="1" dirty="0">
              <a:latin typeface="Cambria"/>
              <a:ea typeface="+mn-ea"/>
              <a:cs typeface="+mn-cs"/>
            </a:rPr>
            <a:t>Rapid </a:t>
          </a:r>
          <a:r>
            <a:rPr lang="en-US" sz="1000" b="1" dirty="0" smtClean="0">
              <a:latin typeface="Cambria"/>
              <a:ea typeface="+mn-ea"/>
              <a:cs typeface="+mn-cs"/>
            </a:rPr>
            <a:t>assessment / formative research</a:t>
          </a:r>
          <a:endParaRPr lang="en-US" sz="1000" b="1" dirty="0">
            <a:latin typeface="Cambria"/>
            <a:ea typeface="+mn-ea"/>
            <a:cs typeface="+mn-cs"/>
          </a:endParaRPr>
        </a:p>
      </dgm:t>
    </dgm:pt>
    <dgm:pt modelId="{4B2E988E-4121-7943-B6AC-BD8B9F985251}" type="parTrans" cxnId="{5FC473EF-C328-6044-A990-5AAE98AA481C}">
      <dgm:prSet/>
      <dgm:spPr/>
      <dgm:t>
        <a:bodyPr/>
        <a:lstStyle/>
        <a:p>
          <a:endParaRPr lang="en-US"/>
        </a:p>
      </dgm:t>
    </dgm:pt>
    <dgm:pt modelId="{1CEF1BD3-6CAB-C54B-A866-FEF8CA2393CB}" type="sibTrans" cxnId="{5FC473EF-C328-6044-A990-5AAE98AA481C}">
      <dgm:prSet/>
      <dgm:spPr/>
      <dgm:t>
        <a:bodyPr/>
        <a:lstStyle/>
        <a:p>
          <a:endParaRPr lang="en-US"/>
        </a:p>
      </dgm:t>
    </dgm:pt>
    <dgm:pt modelId="{1E03E210-4821-9F4A-A468-947F01426166}" type="pres">
      <dgm:prSet presAssocID="{457BB07B-EFE0-D64A-8E16-7FAF15DBC517}" presName="theList" presStyleCnt="0">
        <dgm:presLayoutVars>
          <dgm:dir/>
          <dgm:animLvl val="lvl"/>
          <dgm:resizeHandles val="exact"/>
        </dgm:presLayoutVars>
      </dgm:prSet>
      <dgm:spPr/>
    </dgm:pt>
    <dgm:pt modelId="{C2DD244B-4836-194A-B5A5-D0F6341B8C3D}" type="pres">
      <dgm:prSet presAssocID="{8243781E-A7A3-6C41-88AC-8420EE8BAA75}" presName="compNode" presStyleCnt="0"/>
      <dgm:spPr/>
    </dgm:pt>
    <dgm:pt modelId="{B6995861-186B-2043-AEFD-E3FC16618131}" type="pres">
      <dgm:prSet presAssocID="{8243781E-A7A3-6C41-88AC-8420EE8BAA75}" presName="aNode" presStyleLbl="bgShp" presStyleIdx="0" presStyleCnt="8" custLinFactNeighborX="-11639" custLinFactNeighborY="-108"/>
      <dgm:spPr>
        <a:prstGeom prst="roundRect">
          <a:avLst>
            <a:gd name="adj" fmla="val 10000"/>
          </a:avLst>
        </a:prstGeom>
      </dgm:spPr>
      <dgm:t>
        <a:bodyPr/>
        <a:lstStyle/>
        <a:p>
          <a:endParaRPr lang="en-US"/>
        </a:p>
      </dgm:t>
    </dgm:pt>
    <dgm:pt modelId="{8F146345-4989-1E48-9B65-4C8923DB2927}" type="pres">
      <dgm:prSet presAssocID="{8243781E-A7A3-6C41-88AC-8420EE8BAA75}" presName="textNode" presStyleLbl="bgShp" presStyleIdx="0" presStyleCnt="8"/>
      <dgm:spPr/>
      <dgm:t>
        <a:bodyPr/>
        <a:lstStyle/>
        <a:p>
          <a:endParaRPr lang="en-US"/>
        </a:p>
      </dgm:t>
    </dgm:pt>
    <dgm:pt modelId="{25680800-5BFC-A34B-BA98-6764F2809F40}" type="pres">
      <dgm:prSet presAssocID="{8243781E-A7A3-6C41-88AC-8420EE8BAA75}" presName="compChildNode" presStyleCnt="0"/>
      <dgm:spPr/>
    </dgm:pt>
    <dgm:pt modelId="{BFAE9631-246E-2A41-8132-FECF69FA3DD0}" type="pres">
      <dgm:prSet presAssocID="{8243781E-A7A3-6C41-88AC-8420EE8BAA75}" presName="theInnerList" presStyleCnt="0"/>
      <dgm:spPr/>
    </dgm:pt>
    <dgm:pt modelId="{0034617C-F89D-4141-AF09-06CCAF661025}" type="pres">
      <dgm:prSet presAssocID="{FA4B7C16-73AC-4C48-8FDE-15678E26EF7D}" presName="childNode" presStyleLbl="node1" presStyleIdx="0" presStyleCnt="27">
        <dgm:presLayoutVars>
          <dgm:bulletEnabled val="1"/>
        </dgm:presLayoutVars>
      </dgm:prSet>
      <dgm:spPr>
        <a:prstGeom prst="roundRect">
          <a:avLst>
            <a:gd name="adj" fmla="val 10000"/>
          </a:avLst>
        </a:prstGeom>
      </dgm:spPr>
      <dgm:t>
        <a:bodyPr/>
        <a:lstStyle/>
        <a:p>
          <a:endParaRPr lang="en-US"/>
        </a:p>
      </dgm:t>
    </dgm:pt>
    <dgm:pt modelId="{519714EA-75E9-B44F-924C-0565724C1949}" type="pres">
      <dgm:prSet presAssocID="{FA4B7C16-73AC-4C48-8FDE-15678E26EF7D}" presName="aSpace2" presStyleCnt="0"/>
      <dgm:spPr/>
    </dgm:pt>
    <dgm:pt modelId="{5E28A83E-3E9C-7B4A-9F8D-556E789346F6}" type="pres">
      <dgm:prSet presAssocID="{25D96173-D0D0-DC4B-958D-F22F91B9CF8C}" presName="childNode" presStyleLbl="node1" presStyleIdx="1" presStyleCnt="27">
        <dgm:presLayoutVars>
          <dgm:bulletEnabled val="1"/>
        </dgm:presLayoutVars>
      </dgm:prSet>
      <dgm:spPr>
        <a:prstGeom prst="roundRect">
          <a:avLst>
            <a:gd name="adj" fmla="val 10000"/>
          </a:avLst>
        </a:prstGeom>
      </dgm:spPr>
      <dgm:t>
        <a:bodyPr/>
        <a:lstStyle/>
        <a:p>
          <a:endParaRPr lang="en-US"/>
        </a:p>
      </dgm:t>
    </dgm:pt>
    <dgm:pt modelId="{9F220D62-2356-BA44-B5BC-132740EC6718}" type="pres">
      <dgm:prSet presAssocID="{8243781E-A7A3-6C41-88AC-8420EE8BAA75}" presName="aSpace" presStyleCnt="0"/>
      <dgm:spPr/>
    </dgm:pt>
    <dgm:pt modelId="{1039F5E9-FF0B-A144-B3B1-6CD2F2A3C86D}" type="pres">
      <dgm:prSet presAssocID="{D31E5C34-7E55-614E-AD2C-FFB9177BA7D7}" presName="compNode" presStyleCnt="0"/>
      <dgm:spPr/>
    </dgm:pt>
    <dgm:pt modelId="{BB1296DF-D917-1A44-9F6F-0A8DEACC7F2D}" type="pres">
      <dgm:prSet presAssocID="{D31E5C34-7E55-614E-AD2C-FFB9177BA7D7}" presName="aNode" presStyleLbl="bgShp" presStyleIdx="1" presStyleCnt="8"/>
      <dgm:spPr>
        <a:prstGeom prst="roundRect">
          <a:avLst>
            <a:gd name="adj" fmla="val 10000"/>
          </a:avLst>
        </a:prstGeom>
      </dgm:spPr>
      <dgm:t>
        <a:bodyPr/>
        <a:lstStyle/>
        <a:p>
          <a:endParaRPr lang="en-US"/>
        </a:p>
      </dgm:t>
    </dgm:pt>
    <dgm:pt modelId="{3A612433-5363-4A46-B57B-B7CEA01AFA58}" type="pres">
      <dgm:prSet presAssocID="{D31E5C34-7E55-614E-AD2C-FFB9177BA7D7}" presName="textNode" presStyleLbl="bgShp" presStyleIdx="1" presStyleCnt="8"/>
      <dgm:spPr/>
      <dgm:t>
        <a:bodyPr/>
        <a:lstStyle/>
        <a:p>
          <a:endParaRPr lang="en-US"/>
        </a:p>
      </dgm:t>
    </dgm:pt>
    <dgm:pt modelId="{E3847044-5DAE-F443-BCA8-F218E836E522}" type="pres">
      <dgm:prSet presAssocID="{D31E5C34-7E55-614E-AD2C-FFB9177BA7D7}" presName="compChildNode" presStyleCnt="0"/>
      <dgm:spPr/>
    </dgm:pt>
    <dgm:pt modelId="{FC9C38EA-3611-984D-964E-D6AF0ED4AD8F}" type="pres">
      <dgm:prSet presAssocID="{D31E5C34-7E55-614E-AD2C-FFB9177BA7D7}" presName="theInnerList" presStyleCnt="0"/>
      <dgm:spPr/>
    </dgm:pt>
    <dgm:pt modelId="{B0794B43-BF3B-CE4B-9795-AE2DAB0B1816}" type="pres">
      <dgm:prSet presAssocID="{D67439DE-6D17-8548-A7DC-BC78A222C0A0}" presName="childNode" presStyleLbl="node1" presStyleIdx="2" presStyleCnt="27">
        <dgm:presLayoutVars>
          <dgm:bulletEnabled val="1"/>
        </dgm:presLayoutVars>
      </dgm:prSet>
      <dgm:spPr>
        <a:prstGeom prst="roundRect">
          <a:avLst>
            <a:gd name="adj" fmla="val 10000"/>
          </a:avLst>
        </a:prstGeom>
      </dgm:spPr>
      <dgm:t>
        <a:bodyPr/>
        <a:lstStyle/>
        <a:p>
          <a:endParaRPr lang="en-US"/>
        </a:p>
      </dgm:t>
    </dgm:pt>
    <dgm:pt modelId="{82E17648-71A5-FF45-9504-A08F7AE6AA07}" type="pres">
      <dgm:prSet presAssocID="{D67439DE-6D17-8548-A7DC-BC78A222C0A0}" presName="aSpace2" presStyleCnt="0"/>
      <dgm:spPr/>
    </dgm:pt>
    <dgm:pt modelId="{B4C70F07-24E3-9143-BDB1-B9B0BC880B01}" type="pres">
      <dgm:prSet presAssocID="{AA6B6CE5-4643-0B42-8AC7-4C15F2962198}" presName="childNode" presStyleLbl="node1" presStyleIdx="3" presStyleCnt="27">
        <dgm:presLayoutVars>
          <dgm:bulletEnabled val="1"/>
        </dgm:presLayoutVars>
      </dgm:prSet>
      <dgm:spPr>
        <a:prstGeom prst="roundRect">
          <a:avLst>
            <a:gd name="adj" fmla="val 10000"/>
          </a:avLst>
        </a:prstGeom>
      </dgm:spPr>
      <dgm:t>
        <a:bodyPr/>
        <a:lstStyle/>
        <a:p>
          <a:endParaRPr lang="en-US"/>
        </a:p>
      </dgm:t>
    </dgm:pt>
    <dgm:pt modelId="{CCE2F580-6494-1240-AEF9-8262FC25FC05}" type="pres">
      <dgm:prSet presAssocID="{AA6B6CE5-4643-0B42-8AC7-4C15F2962198}" presName="aSpace2" presStyleCnt="0"/>
      <dgm:spPr/>
    </dgm:pt>
    <dgm:pt modelId="{9A6063B8-4136-1840-ABBA-A61C64CE3D61}" type="pres">
      <dgm:prSet presAssocID="{F530CED5-4628-6247-A8A3-304D9E267844}" presName="childNode" presStyleLbl="node1" presStyleIdx="4" presStyleCnt="27">
        <dgm:presLayoutVars>
          <dgm:bulletEnabled val="1"/>
        </dgm:presLayoutVars>
      </dgm:prSet>
      <dgm:spPr>
        <a:prstGeom prst="roundRect">
          <a:avLst>
            <a:gd name="adj" fmla="val 10000"/>
          </a:avLst>
        </a:prstGeom>
      </dgm:spPr>
      <dgm:t>
        <a:bodyPr/>
        <a:lstStyle/>
        <a:p>
          <a:endParaRPr lang="en-US"/>
        </a:p>
      </dgm:t>
    </dgm:pt>
    <dgm:pt modelId="{881CE8EB-08AB-EE43-B20B-EFF37AAE7D3C}" type="pres">
      <dgm:prSet presAssocID="{F530CED5-4628-6247-A8A3-304D9E267844}" presName="aSpace2" presStyleCnt="0"/>
      <dgm:spPr/>
    </dgm:pt>
    <dgm:pt modelId="{D8AEC8F9-2529-974E-B75E-E73B85A9D917}" type="pres">
      <dgm:prSet presAssocID="{F1171846-6163-554E-8D6B-560741C82F04}" presName="childNode" presStyleLbl="node1" presStyleIdx="5" presStyleCnt="27">
        <dgm:presLayoutVars>
          <dgm:bulletEnabled val="1"/>
        </dgm:presLayoutVars>
      </dgm:prSet>
      <dgm:spPr>
        <a:prstGeom prst="roundRect">
          <a:avLst>
            <a:gd name="adj" fmla="val 10000"/>
          </a:avLst>
        </a:prstGeom>
      </dgm:spPr>
      <dgm:t>
        <a:bodyPr/>
        <a:lstStyle/>
        <a:p>
          <a:endParaRPr lang="en-US"/>
        </a:p>
      </dgm:t>
    </dgm:pt>
    <dgm:pt modelId="{A1E9D0C0-D861-EC48-BA9E-E439884A9B27}" type="pres">
      <dgm:prSet presAssocID="{F1171846-6163-554E-8D6B-560741C82F04}" presName="aSpace2" presStyleCnt="0"/>
      <dgm:spPr/>
    </dgm:pt>
    <dgm:pt modelId="{AB910B2A-7AE4-5449-8B9B-24AF7D4FCD00}" type="pres">
      <dgm:prSet presAssocID="{F75D0F45-F55F-4846-B775-A2A6D52251BA}" presName="childNode" presStyleLbl="node1" presStyleIdx="6" presStyleCnt="27">
        <dgm:presLayoutVars>
          <dgm:bulletEnabled val="1"/>
        </dgm:presLayoutVars>
      </dgm:prSet>
      <dgm:spPr>
        <a:prstGeom prst="roundRect">
          <a:avLst>
            <a:gd name="adj" fmla="val 10000"/>
          </a:avLst>
        </a:prstGeom>
      </dgm:spPr>
      <dgm:t>
        <a:bodyPr/>
        <a:lstStyle/>
        <a:p>
          <a:endParaRPr lang="en-US"/>
        </a:p>
      </dgm:t>
    </dgm:pt>
    <dgm:pt modelId="{24D9646F-88F6-B54E-BAF7-7C8B9C30D354}" type="pres">
      <dgm:prSet presAssocID="{D31E5C34-7E55-614E-AD2C-FFB9177BA7D7}" presName="aSpace" presStyleCnt="0"/>
      <dgm:spPr/>
    </dgm:pt>
    <dgm:pt modelId="{AAA387BB-5A08-F549-AF64-61C53998B1E3}" type="pres">
      <dgm:prSet presAssocID="{0EED4ECE-E274-0D4A-8294-E742AE3C954D}" presName="compNode" presStyleCnt="0"/>
      <dgm:spPr/>
    </dgm:pt>
    <dgm:pt modelId="{BCFF1FB2-2D6A-9541-BF72-FC4FCB7BC024}" type="pres">
      <dgm:prSet presAssocID="{0EED4ECE-E274-0D4A-8294-E742AE3C954D}" presName="aNode" presStyleLbl="bgShp" presStyleIdx="2" presStyleCnt="8"/>
      <dgm:spPr>
        <a:prstGeom prst="roundRect">
          <a:avLst>
            <a:gd name="adj" fmla="val 10000"/>
          </a:avLst>
        </a:prstGeom>
      </dgm:spPr>
      <dgm:t>
        <a:bodyPr/>
        <a:lstStyle/>
        <a:p>
          <a:endParaRPr lang="en-US"/>
        </a:p>
      </dgm:t>
    </dgm:pt>
    <dgm:pt modelId="{384C002B-5DD6-1D4E-B2FA-D132BFD6D60E}" type="pres">
      <dgm:prSet presAssocID="{0EED4ECE-E274-0D4A-8294-E742AE3C954D}" presName="textNode" presStyleLbl="bgShp" presStyleIdx="2" presStyleCnt="8"/>
      <dgm:spPr/>
      <dgm:t>
        <a:bodyPr/>
        <a:lstStyle/>
        <a:p>
          <a:endParaRPr lang="en-US"/>
        </a:p>
      </dgm:t>
    </dgm:pt>
    <dgm:pt modelId="{E480F19E-389D-2648-B706-10979B58B495}" type="pres">
      <dgm:prSet presAssocID="{0EED4ECE-E274-0D4A-8294-E742AE3C954D}" presName="compChildNode" presStyleCnt="0"/>
      <dgm:spPr/>
    </dgm:pt>
    <dgm:pt modelId="{CAED398B-5E74-054D-9923-76BBE3E9B1CE}" type="pres">
      <dgm:prSet presAssocID="{0EED4ECE-E274-0D4A-8294-E742AE3C954D}" presName="theInnerList" presStyleCnt="0"/>
      <dgm:spPr/>
    </dgm:pt>
    <dgm:pt modelId="{EB4E5D92-A6E9-C949-9C05-305A911A7516}" type="pres">
      <dgm:prSet presAssocID="{F526A14E-8C60-114B-989D-8CDD7EF2DAC7}" presName="childNode" presStyleLbl="node1" presStyleIdx="7" presStyleCnt="27">
        <dgm:presLayoutVars>
          <dgm:bulletEnabled val="1"/>
        </dgm:presLayoutVars>
      </dgm:prSet>
      <dgm:spPr>
        <a:prstGeom prst="roundRect">
          <a:avLst>
            <a:gd name="adj" fmla="val 10000"/>
          </a:avLst>
        </a:prstGeom>
      </dgm:spPr>
      <dgm:t>
        <a:bodyPr/>
        <a:lstStyle/>
        <a:p>
          <a:endParaRPr lang="en-US"/>
        </a:p>
      </dgm:t>
    </dgm:pt>
    <dgm:pt modelId="{892755C7-CA26-4148-81F0-6F2D17327912}" type="pres">
      <dgm:prSet presAssocID="{F526A14E-8C60-114B-989D-8CDD7EF2DAC7}" presName="aSpace2" presStyleCnt="0"/>
      <dgm:spPr/>
    </dgm:pt>
    <dgm:pt modelId="{7136BEDB-0255-134D-AD13-2C727BBEC54A}" type="pres">
      <dgm:prSet presAssocID="{8314F2B5-9C7B-8847-BDAC-45929B6AAF3F}" presName="childNode" presStyleLbl="node1" presStyleIdx="8" presStyleCnt="27">
        <dgm:presLayoutVars>
          <dgm:bulletEnabled val="1"/>
        </dgm:presLayoutVars>
      </dgm:prSet>
      <dgm:spPr>
        <a:prstGeom prst="roundRect">
          <a:avLst>
            <a:gd name="adj" fmla="val 10000"/>
          </a:avLst>
        </a:prstGeom>
      </dgm:spPr>
      <dgm:t>
        <a:bodyPr/>
        <a:lstStyle/>
        <a:p>
          <a:endParaRPr lang="en-US"/>
        </a:p>
      </dgm:t>
    </dgm:pt>
    <dgm:pt modelId="{E7CAFD63-A946-0947-817F-0C413ECD206A}" type="pres">
      <dgm:prSet presAssocID="{0EED4ECE-E274-0D4A-8294-E742AE3C954D}" presName="aSpace" presStyleCnt="0"/>
      <dgm:spPr/>
    </dgm:pt>
    <dgm:pt modelId="{1617451E-88F1-B04B-B3EA-158F1F4EFB94}" type="pres">
      <dgm:prSet presAssocID="{F23EFA0C-F39B-C446-B300-508D2A732504}" presName="compNode" presStyleCnt="0"/>
      <dgm:spPr/>
    </dgm:pt>
    <dgm:pt modelId="{8CA9AAAA-FBAE-9D40-8C0F-966738A9ECF8}" type="pres">
      <dgm:prSet presAssocID="{F23EFA0C-F39B-C446-B300-508D2A732504}" presName="aNode" presStyleLbl="bgShp" presStyleIdx="3" presStyleCnt="8"/>
      <dgm:spPr>
        <a:prstGeom prst="roundRect">
          <a:avLst>
            <a:gd name="adj" fmla="val 10000"/>
          </a:avLst>
        </a:prstGeom>
      </dgm:spPr>
      <dgm:t>
        <a:bodyPr/>
        <a:lstStyle/>
        <a:p>
          <a:endParaRPr lang="en-US"/>
        </a:p>
      </dgm:t>
    </dgm:pt>
    <dgm:pt modelId="{6F2EDB66-423B-7444-9A7E-A0A98D48076F}" type="pres">
      <dgm:prSet presAssocID="{F23EFA0C-F39B-C446-B300-508D2A732504}" presName="textNode" presStyleLbl="bgShp" presStyleIdx="3" presStyleCnt="8"/>
      <dgm:spPr/>
      <dgm:t>
        <a:bodyPr/>
        <a:lstStyle/>
        <a:p>
          <a:endParaRPr lang="en-US"/>
        </a:p>
      </dgm:t>
    </dgm:pt>
    <dgm:pt modelId="{F35BC289-51BC-8A45-BA4B-8E018C8D1A80}" type="pres">
      <dgm:prSet presAssocID="{F23EFA0C-F39B-C446-B300-508D2A732504}" presName="compChildNode" presStyleCnt="0"/>
      <dgm:spPr/>
    </dgm:pt>
    <dgm:pt modelId="{5BCF66B4-0A88-A348-B709-E92C9F3BF7BC}" type="pres">
      <dgm:prSet presAssocID="{F23EFA0C-F39B-C446-B300-508D2A732504}" presName="theInnerList" presStyleCnt="0"/>
      <dgm:spPr/>
    </dgm:pt>
    <dgm:pt modelId="{4767D840-B8EC-A641-8913-27D7E94947B6}" type="pres">
      <dgm:prSet presAssocID="{A64CDCBE-7339-9542-9655-E6D23C3381E0}" presName="childNode" presStyleLbl="node1" presStyleIdx="9" presStyleCnt="27">
        <dgm:presLayoutVars>
          <dgm:bulletEnabled val="1"/>
        </dgm:presLayoutVars>
      </dgm:prSet>
      <dgm:spPr/>
      <dgm:t>
        <a:bodyPr/>
        <a:lstStyle/>
        <a:p>
          <a:endParaRPr lang="en-US"/>
        </a:p>
      </dgm:t>
    </dgm:pt>
    <dgm:pt modelId="{C96422AB-E0E8-F24F-B97D-D753312B69B2}" type="pres">
      <dgm:prSet presAssocID="{A64CDCBE-7339-9542-9655-E6D23C3381E0}" presName="aSpace2" presStyleCnt="0"/>
      <dgm:spPr/>
    </dgm:pt>
    <dgm:pt modelId="{DB58D47B-2770-0B41-BEEA-DD6FF665E3E5}" type="pres">
      <dgm:prSet presAssocID="{CC639406-B8EA-4F47-9C98-618AFDFADA52}" presName="childNode" presStyleLbl="node1" presStyleIdx="10" presStyleCnt="27">
        <dgm:presLayoutVars>
          <dgm:bulletEnabled val="1"/>
        </dgm:presLayoutVars>
      </dgm:prSet>
      <dgm:spPr>
        <a:prstGeom prst="roundRect">
          <a:avLst>
            <a:gd name="adj" fmla="val 10000"/>
          </a:avLst>
        </a:prstGeom>
      </dgm:spPr>
      <dgm:t>
        <a:bodyPr/>
        <a:lstStyle/>
        <a:p>
          <a:endParaRPr lang="en-US"/>
        </a:p>
      </dgm:t>
    </dgm:pt>
    <dgm:pt modelId="{6D1F3A4A-65B7-A942-B64A-EBC81C251E6E}" type="pres">
      <dgm:prSet presAssocID="{CC639406-B8EA-4F47-9C98-618AFDFADA52}" presName="aSpace2" presStyleCnt="0"/>
      <dgm:spPr/>
    </dgm:pt>
    <dgm:pt modelId="{0D346837-9AD1-4347-AE19-2386C8D078B8}" type="pres">
      <dgm:prSet presAssocID="{4731C517-AA12-3A42-889D-C43DDB343F81}" presName="childNode" presStyleLbl="node1" presStyleIdx="11" presStyleCnt="27">
        <dgm:presLayoutVars>
          <dgm:bulletEnabled val="1"/>
        </dgm:presLayoutVars>
      </dgm:prSet>
      <dgm:spPr>
        <a:prstGeom prst="roundRect">
          <a:avLst>
            <a:gd name="adj" fmla="val 10000"/>
          </a:avLst>
        </a:prstGeom>
      </dgm:spPr>
      <dgm:t>
        <a:bodyPr/>
        <a:lstStyle/>
        <a:p>
          <a:endParaRPr lang="en-US"/>
        </a:p>
      </dgm:t>
    </dgm:pt>
    <dgm:pt modelId="{C4D77A79-96DC-DF4C-9984-5C59191B4FE5}" type="pres">
      <dgm:prSet presAssocID="{4731C517-AA12-3A42-889D-C43DDB343F81}" presName="aSpace2" presStyleCnt="0"/>
      <dgm:spPr/>
    </dgm:pt>
    <dgm:pt modelId="{D8975F26-106F-E44E-BE4C-D19D86BA8683}" type="pres">
      <dgm:prSet presAssocID="{C4A66C48-C021-7A4A-8CA9-5A631C807DCE}" presName="childNode" presStyleLbl="node1" presStyleIdx="12" presStyleCnt="27">
        <dgm:presLayoutVars>
          <dgm:bulletEnabled val="1"/>
        </dgm:presLayoutVars>
      </dgm:prSet>
      <dgm:spPr>
        <a:prstGeom prst="roundRect">
          <a:avLst>
            <a:gd name="adj" fmla="val 10000"/>
          </a:avLst>
        </a:prstGeom>
      </dgm:spPr>
      <dgm:t>
        <a:bodyPr/>
        <a:lstStyle/>
        <a:p>
          <a:endParaRPr lang="en-US"/>
        </a:p>
      </dgm:t>
    </dgm:pt>
    <dgm:pt modelId="{E75CD90F-2F77-3C41-810A-75661C0CD35B}" type="pres">
      <dgm:prSet presAssocID="{F23EFA0C-F39B-C446-B300-508D2A732504}" presName="aSpace" presStyleCnt="0"/>
      <dgm:spPr/>
    </dgm:pt>
    <dgm:pt modelId="{5E3AE918-73FF-2F42-A108-9105B5991F2F}" type="pres">
      <dgm:prSet presAssocID="{DE4836B6-85D6-3444-8F95-F6D29718F8B7}" presName="compNode" presStyleCnt="0"/>
      <dgm:spPr/>
    </dgm:pt>
    <dgm:pt modelId="{BFF5FF2F-429E-D54F-8A55-FA40FF588950}" type="pres">
      <dgm:prSet presAssocID="{DE4836B6-85D6-3444-8F95-F6D29718F8B7}" presName="aNode" presStyleLbl="bgShp" presStyleIdx="4" presStyleCnt="8"/>
      <dgm:spPr>
        <a:prstGeom prst="roundRect">
          <a:avLst>
            <a:gd name="adj" fmla="val 10000"/>
          </a:avLst>
        </a:prstGeom>
      </dgm:spPr>
      <dgm:t>
        <a:bodyPr/>
        <a:lstStyle/>
        <a:p>
          <a:endParaRPr lang="en-US"/>
        </a:p>
      </dgm:t>
    </dgm:pt>
    <dgm:pt modelId="{2FE4B754-FFE7-794B-B1FD-04FB3CFE2519}" type="pres">
      <dgm:prSet presAssocID="{DE4836B6-85D6-3444-8F95-F6D29718F8B7}" presName="textNode" presStyleLbl="bgShp" presStyleIdx="4" presStyleCnt="8"/>
      <dgm:spPr/>
      <dgm:t>
        <a:bodyPr/>
        <a:lstStyle/>
        <a:p>
          <a:endParaRPr lang="en-US"/>
        </a:p>
      </dgm:t>
    </dgm:pt>
    <dgm:pt modelId="{1CC1964C-64E7-1A42-A84C-35C969455035}" type="pres">
      <dgm:prSet presAssocID="{DE4836B6-85D6-3444-8F95-F6D29718F8B7}" presName="compChildNode" presStyleCnt="0"/>
      <dgm:spPr/>
    </dgm:pt>
    <dgm:pt modelId="{D1F90368-B980-9046-866E-915B2A3A1520}" type="pres">
      <dgm:prSet presAssocID="{DE4836B6-85D6-3444-8F95-F6D29718F8B7}" presName="theInnerList" presStyleCnt="0"/>
      <dgm:spPr/>
    </dgm:pt>
    <dgm:pt modelId="{989C6A49-B6AA-4343-B411-C5DBF7297812}" type="pres">
      <dgm:prSet presAssocID="{42F956AD-0C83-914F-8FAA-8364A6F2D0FA}" presName="childNode" presStyleLbl="node1" presStyleIdx="13" presStyleCnt="27">
        <dgm:presLayoutVars>
          <dgm:bulletEnabled val="1"/>
        </dgm:presLayoutVars>
      </dgm:prSet>
      <dgm:spPr/>
      <dgm:t>
        <a:bodyPr/>
        <a:lstStyle/>
        <a:p>
          <a:endParaRPr lang="en-US"/>
        </a:p>
      </dgm:t>
    </dgm:pt>
    <dgm:pt modelId="{4D85611E-FC15-994E-993A-7B9BEFE9335B}" type="pres">
      <dgm:prSet presAssocID="{42F956AD-0C83-914F-8FAA-8364A6F2D0FA}" presName="aSpace2" presStyleCnt="0"/>
      <dgm:spPr/>
    </dgm:pt>
    <dgm:pt modelId="{48BA992D-A1F2-DB46-9E47-9ED903ECDB7D}" type="pres">
      <dgm:prSet presAssocID="{C5530E1B-1687-5743-88FC-C31B4E289B05}" presName="childNode" presStyleLbl="node1" presStyleIdx="14" presStyleCnt="27">
        <dgm:presLayoutVars>
          <dgm:bulletEnabled val="1"/>
        </dgm:presLayoutVars>
      </dgm:prSet>
      <dgm:spPr/>
      <dgm:t>
        <a:bodyPr/>
        <a:lstStyle/>
        <a:p>
          <a:endParaRPr lang="en-US"/>
        </a:p>
      </dgm:t>
    </dgm:pt>
    <dgm:pt modelId="{D74DDCEA-DE0F-FA45-9A0F-D10869981A55}" type="pres">
      <dgm:prSet presAssocID="{C5530E1B-1687-5743-88FC-C31B4E289B05}" presName="aSpace2" presStyleCnt="0"/>
      <dgm:spPr/>
    </dgm:pt>
    <dgm:pt modelId="{DA01E210-7E9C-F74E-A56A-63D6E247D2F4}" type="pres">
      <dgm:prSet presAssocID="{0BB7C0B0-219B-BA48-8D88-DBED858F5148}" presName="childNode" presStyleLbl="node1" presStyleIdx="15" presStyleCnt="27">
        <dgm:presLayoutVars>
          <dgm:bulletEnabled val="1"/>
        </dgm:presLayoutVars>
      </dgm:prSet>
      <dgm:spPr>
        <a:prstGeom prst="roundRect">
          <a:avLst>
            <a:gd name="adj" fmla="val 10000"/>
          </a:avLst>
        </a:prstGeom>
      </dgm:spPr>
      <dgm:t>
        <a:bodyPr/>
        <a:lstStyle/>
        <a:p>
          <a:endParaRPr lang="en-US"/>
        </a:p>
      </dgm:t>
    </dgm:pt>
    <dgm:pt modelId="{6A74F273-FA1B-DD4F-8ED6-9F3D140FA32E}" type="pres">
      <dgm:prSet presAssocID="{0BB7C0B0-219B-BA48-8D88-DBED858F5148}" presName="aSpace2" presStyleCnt="0"/>
      <dgm:spPr/>
    </dgm:pt>
    <dgm:pt modelId="{3A9B87F1-F7AB-E946-8BA8-6741590E26FD}" type="pres">
      <dgm:prSet presAssocID="{ED43A977-11B9-EC4E-B55C-BD0A9699E589}" presName="childNode" presStyleLbl="node1" presStyleIdx="16" presStyleCnt="27">
        <dgm:presLayoutVars>
          <dgm:bulletEnabled val="1"/>
        </dgm:presLayoutVars>
      </dgm:prSet>
      <dgm:spPr>
        <a:prstGeom prst="roundRect">
          <a:avLst>
            <a:gd name="adj" fmla="val 10000"/>
          </a:avLst>
        </a:prstGeom>
      </dgm:spPr>
      <dgm:t>
        <a:bodyPr/>
        <a:lstStyle/>
        <a:p>
          <a:endParaRPr lang="en-US"/>
        </a:p>
      </dgm:t>
    </dgm:pt>
    <dgm:pt modelId="{ADB9B8BB-D5C0-5142-823C-193A2F42F4DA}" type="pres">
      <dgm:prSet presAssocID="{DE4836B6-85D6-3444-8F95-F6D29718F8B7}" presName="aSpace" presStyleCnt="0"/>
      <dgm:spPr/>
    </dgm:pt>
    <dgm:pt modelId="{543E13C1-348D-554E-A72D-174C439842BE}" type="pres">
      <dgm:prSet presAssocID="{AADA2C3F-82ED-B647-BCB4-40412559F11A}" presName="compNode" presStyleCnt="0"/>
      <dgm:spPr/>
    </dgm:pt>
    <dgm:pt modelId="{2095B6EE-DD72-6541-9C7F-23217B62FB47}" type="pres">
      <dgm:prSet presAssocID="{AADA2C3F-82ED-B647-BCB4-40412559F11A}" presName="aNode" presStyleLbl="bgShp" presStyleIdx="5" presStyleCnt="8"/>
      <dgm:spPr>
        <a:prstGeom prst="roundRect">
          <a:avLst>
            <a:gd name="adj" fmla="val 10000"/>
          </a:avLst>
        </a:prstGeom>
      </dgm:spPr>
      <dgm:t>
        <a:bodyPr/>
        <a:lstStyle/>
        <a:p>
          <a:endParaRPr lang="en-US"/>
        </a:p>
      </dgm:t>
    </dgm:pt>
    <dgm:pt modelId="{60A544AB-B300-F44B-9BA3-3B0EBF7FB49C}" type="pres">
      <dgm:prSet presAssocID="{AADA2C3F-82ED-B647-BCB4-40412559F11A}" presName="textNode" presStyleLbl="bgShp" presStyleIdx="5" presStyleCnt="8"/>
      <dgm:spPr/>
      <dgm:t>
        <a:bodyPr/>
        <a:lstStyle/>
        <a:p>
          <a:endParaRPr lang="en-US"/>
        </a:p>
      </dgm:t>
    </dgm:pt>
    <dgm:pt modelId="{0F0051DF-1286-7D42-888D-EC1A3583A5AF}" type="pres">
      <dgm:prSet presAssocID="{AADA2C3F-82ED-B647-BCB4-40412559F11A}" presName="compChildNode" presStyleCnt="0"/>
      <dgm:spPr/>
    </dgm:pt>
    <dgm:pt modelId="{A7210AC1-2C56-3544-A7F6-A786920E2691}" type="pres">
      <dgm:prSet presAssocID="{AADA2C3F-82ED-B647-BCB4-40412559F11A}" presName="theInnerList" presStyleCnt="0"/>
      <dgm:spPr/>
    </dgm:pt>
    <dgm:pt modelId="{2604EAC4-EB7C-4244-9125-A073895F8C26}" type="pres">
      <dgm:prSet presAssocID="{1D7C2AB2-25AA-0046-BE30-AEFCCAB2B7DF}" presName="childNode" presStyleLbl="node1" presStyleIdx="17" presStyleCnt="27">
        <dgm:presLayoutVars>
          <dgm:bulletEnabled val="1"/>
        </dgm:presLayoutVars>
      </dgm:prSet>
      <dgm:spPr>
        <a:prstGeom prst="roundRect">
          <a:avLst>
            <a:gd name="adj" fmla="val 10000"/>
          </a:avLst>
        </a:prstGeom>
      </dgm:spPr>
      <dgm:t>
        <a:bodyPr/>
        <a:lstStyle/>
        <a:p>
          <a:endParaRPr lang="en-US"/>
        </a:p>
      </dgm:t>
    </dgm:pt>
    <dgm:pt modelId="{D87293EE-B957-7B40-A6B1-24869470D0A1}" type="pres">
      <dgm:prSet presAssocID="{1D7C2AB2-25AA-0046-BE30-AEFCCAB2B7DF}" presName="aSpace2" presStyleCnt="0"/>
      <dgm:spPr/>
    </dgm:pt>
    <dgm:pt modelId="{37022B05-96B9-8A41-BC02-7CEB76065B42}" type="pres">
      <dgm:prSet presAssocID="{33C3584F-A0E8-FF4A-AF02-9323231FF64E}" presName="childNode" presStyleLbl="node1" presStyleIdx="18" presStyleCnt="27">
        <dgm:presLayoutVars>
          <dgm:bulletEnabled val="1"/>
        </dgm:presLayoutVars>
      </dgm:prSet>
      <dgm:spPr>
        <a:prstGeom prst="roundRect">
          <a:avLst>
            <a:gd name="adj" fmla="val 10000"/>
          </a:avLst>
        </a:prstGeom>
      </dgm:spPr>
      <dgm:t>
        <a:bodyPr/>
        <a:lstStyle/>
        <a:p>
          <a:endParaRPr lang="en-US"/>
        </a:p>
      </dgm:t>
    </dgm:pt>
    <dgm:pt modelId="{164FF917-D605-B944-BE0E-D76B6CDF5E2E}" type="pres">
      <dgm:prSet presAssocID="{33C3584F-A0E8-FF4A-AF02-9323231FF64E}" presName="aSpace2" presStyleCnt="0"/>
      <dgm:spPr/>
    </dgm:pt>
    <dgm:pt modelId="{FF62AADA-4BBA-C94B-95D9-99350FCA2851}" type="pres">
      <dgm:prSet presAssocID="{3C6043A5-3BF4-EC49-B0DC-C87A7666D2C4}" presName="childNode" presStyleLbl="node1" presStyleIdx="19" presStyleCnt="27">
        <dgm:presLayoutVars>
          <dgm:bulletEnabled val="1"/>
        </dgm:presLayoutVars>
      </dgm:prSet>
      <dgm:spPr>
        <a:prstGeom prst="roundRect">
          <a:avLst>
            <a:gd name="adj" fmla="val 10000"/>
          </a:avLst>
        </a:prstGeom>
      </dgm:spPr>
      <dgm:t>
        <a:bodyPr/>
        <a:lstStyle/>
        <a:p>
          <a:endParaRPr lang="en-US"/>
        </a:p>
      </dgm:t>
    </dgm:pt>
    <dgm:pt modelId="{3B5A6F1A-4593-CF4A-AE92-AB0639021A18}" type="pres">
      <dgm:prSet presAssocID="{3C6043A5-3BF4-EC49-B0DC-C87A7666D2C4}" presName="aSpace2" presStyleCnt="0"/>
      <dgm:spPr/>
    </dgm:pt>
    <dgm:pt modelId="{0364A058-6D71-8B43-A04D-BF15740D0511}" type="pres">
      <dgm:prSet presAssocID="{7685ECC7-45FA-8D4E-A535-DB1073BCECAA}" presName="childNode" presStyleLbl="node1" presStyleIdx="20" presStyleCnt="27">
        <dgm:presLayoutVars>
          <dgm:bulletEnabled val="1"/>
        </dgm:presLayoutVars>
      </dgm:prSet>
      <dgm:spPr>
        <a:prstGeom prst="roundRect">
          <a:avLst>
            <a:gd name="adj" fmla="val 10000"/>
          </a:avLst>
        </a:prstGeom>
      </dgm:spPr>
      <dgm:t>
        <a:bodyPr/>
        <a:lstStyle/>
        <a:p>
          <a:endParaRPr lang="en-US"/>
        </a:p>
      </dgm:t>
    </dgm:pt>
    <dgm:pt modelId="{7900D22B-BDCF-814B-A8A4-5B9494026691}" type="pres">
      <dgm:prSet presAssocID="{AADA2C3F-82ED-B647-BCB4-40412559F11A}" presName="aSpace" presStyleCnt="0"/>
      <dgm:spPr/>
    </dgm:pt>
    <dgm:pt modelId="{EF2A7E36-2E8B-9C41-9BB7-EC87DA21DC18}" type="pres">
      <dgm:prSet presAssocID="{47365C5B-7AA4-DF41-8F33-EA14AC3F40B8}" presName="compNode" presStyleCnt="0"/>
      <dgm:spPr/>
    </dgm:pt>
    <dgm:pt modelId="{71397C5A-6AC4-B940-AE45-69DCD6298BAE}" type="pres">
      <dgm:prSet presAssocID="{47365C5B-7AA4-DF41-8F33-EA14AC3F40B8}" presName="aNode" presStyleLbl="bgShp" presStyleIdx="6" presStyleCnt="8"/>
      <dgm:spPr>
        <a:prstGeom prst="roundRect">
          <a:avLst>
            <a:gd name="adj" fmla="val 10000"/>
          </a:avLst>
        </a:prstGeom>
      </dgm:spPr>
      <dgm:t>
        <a:bodyPr/>
        <a:lstStyle/>
        <a:p>
          <a:endParaRPr lang="en-US"/>
        </a:p>
      </dgm:t>
    </dgm:pt>
    <dgm:pt modelId="{C144B7E8-46F5-DD4A-9C1B-C2A03AE7C3A3}" type="pres">
      <dgm:prSet presAssocID="{47365C5B-7AA4-DF41-8F33-EA14AC3F40B8}" presName="textNode" presStyleLbl="bgShp" presStyleIdx="6" presStyleCnt="8"/>
      <dgm:spPr/>
      <dgm:t>
        <a:bodyPr/>
        <a:lstStyle/>
        <a:p>
          <a:endParaRPr lang="en-US"/>
        </a:p>
      </dgm:t>
    </dgm:pt>
    <dgm:pt modelId="{2FAFA9CF-F799-7745-B447-FAB3274293D3}" type="pres">
      <dgm:prSet presAssocID="{47365C5B-7AA4-DF41-8F33-EA14AC3F40B8}" presName="compChildNode" presStyleCnt="0"/>
      <dgm:spPr/>
    </dgm:pt>
    <dgm:pt modelId="{6144959A-4FA4-7444-9DE7-A1FB0B4119DF}" type="pres">
      <dgm:prSet presAssocID="{47365C5B-7AA4-DF41-8F33-EA14AC3F40B8}" presName="theInnerList" presStyleCnt="0"/>
      <dgm:spPr/>
    </dgm:pt>
    <dgm:pt modelId="{AD5B4698-09A4-374F-A111-418534A1F98D}" type="pres">
      <dgm:prSet presAssocID="{41E201FC-4126-3540-A047-B63B55445C52}" presName="childNode" presStyleLbl="node1" presStyleIdx="21" presStyleCnt="27">
        <dgm:presLayoutVars>
          <dgm:bulletEnabled val="1"/>
        </dgm:presLayoutVars>
      </dgm:prSet>
      <dgm:spPr>
        <a:prstGeom prst="roundRect">
          <a:avLst>
            <a:gd name="adj" fmla="val 10000"/>
          </a:avLst>
        </a:prstGeom>
      </dgm:spPr>
      <dgm:t>
        <a:bodyPr/>
        <a:lstStyle/>
        <a:p>
          <a:endParaRPr lang="en-US"/>
        </a:p>
      </dgm:t>
    </dgm:pt>
    <dgm:pt modelId="{B34BC943-BE42-7640-9928-BBD0CB6DE8F8}" type="pres">
      <dgm:prSet presAssocID="{41E201FC-4126-3540-A047-B63B55445C52}" presName="aSpace2" presStyleCnt="0"/>
      <dgm:spPr/>
    </dgm:pt>
    <dgm:pt modelId="{FFB8BB03-2E96-C04F-BC75-A138B6C22D92}" type="pres">
      <dgm:prSet presAssocID="{CBCC56B5-A0A5-FA40-8AE3-BC495EC22BE4}" presName="childNode" presStyleLbl="node1" presStyleIdx="22" presStyleCnt="27">
        <dgm:presLayoutVars>
          <dgm:bulletEnabled val="1"/>
        </dgm:presLayoutVars>
      </dgm:prSet>
      <dgm:spPr>
        <a:prstGeom prst="roundRect">
          <a:avLst>
            <a:gd name="adj" fmla="val 10000"/>
          </a:avLst>
        </a:prstGeom>
      </dgm:spPr>
      <dgm:t>
        <a:bodyPr/>
        <a:lstStyle/>
        <a:p>
          <a:endParaRPr lang="en-US"/>
        </a:p>
      </dgm:t>
    </dgm:pt>
    <dgm:pt modelId="{27DDC7DB-C3D0-D04D-BDF3-3154AFB95286}" type="pres">
      <dgm:prSet presAssocID="{47365C5B-7AA4-DF41-8F33-EA14AC3F40B8}" presName="aSpace" presStyleCnt="0"/>
      <dgm:spPr/>
    </dgm:pt>
    <dgm:pt modelId="{86613695-2526-2F4D-B404-B4084019A136}" type="pres">
      <dgm:prSet presAssocID="{84740BD6-C988-CA4B-9D35-BBB2CA43D33B}" presName="compNode" presStyleCnt="0"/>
      <dgm:spPr/>
    </dgm:pt>
    <dgm:pt modelId="{D90EDB25-4992-BC43-8849-6E6999A083B2}" type="pres">
      <dgm:prSet presAssocID="{84740BD6-C988-CA4B-9D35-BBB2CA43D33B}" presName="aNode" presStyleLbl="bgShp" presStyleIdx="7" presStyleCnt="8" custLinFactNeighborX="1331" custLinFactNeighborY="-19624"/>
      <dgm:spPr>
        <a:prstGeom prst="roundRect">
          <a:avLst>
            <a:gd name="adj" fmla="val 10000"/>
          </a:avLst>
        </a:prstGeom>
      </dgm:spPr>
      <dgm:t>
        <a:bodyPr/>
        <a:lstStyle/>
        <a:p>
          <a:endParaRPr lang="en-US"/>
        </a:p>
      </dgm:t>
    </dgm:pt>
    <dgm:pt modelId="{2F2A5D8F-2749-2249-92F0-63A73D535CB5}" type="pres">
      <dgm:prSet presAssocID="{84740BD6-C988-CA4B-9D35-BBB2CA43D33B}" presName="textNode" presStyleLbl="bgShp" presStyleIdx="7" presStyleCnt="8"/>
      <dgm:spPr/>
      <dgm:t>
        <a:bodyPr/>
        <a:lstStyle/>
        <a:p>
          <a:endParaRPr lang="en-US"/>
        </a:p>
      </dgm:t>
    </dgm:pt>
    <dgm:pt modelId="{8106530A-750C-0445-9FE5-E4454F06A06F}" type="pres">
      <dgm:prSet presAssocID="{84740BD6-C988-CA4B-9D35-BBB2CA43D33B}" presName="compChildNode" presStyleCnt="0"/>
      <dgm:spPr/>
    </dgm:pt>
    <dgm:pt modelId="{63CD29FC-70B2-5E40-8E1F-D8BD1C297099}" type="pres">
      <dgm:prSet presAssocID="{84740BD6-C988-CA4B-9D35-BBB2CA43D33B}" presName="theInnerList" presStyleCnt="0"/>
      <dgm:spPr/>
    </dgm:pt>
    <dgm:pt modelId="{1B8847A4-662C-1542-9548-842896687C70}" type="pres">
      <dgm:prSet presAssocID="{15C21213-450F-B64B-92E8-6035F92518A5}" presName="childNode" presStyleLbl="node1" presStyleIdx="23" presStyleCnt="27">
        <dgm:presLayoutVars>
          <dgm:bulletEnabled val="1"/>
        </dgm:presLayoutVars>
      </dgm:prSet>
      <dgm:spPr>
        <a:prstGeom prst="roundRect">
          <a:avLst>
            <a:gd name="adj" fmla="val 10000"/>
          </a:avLst>
        </a:prstGeom>
      </dgm:spPr>
      <dgm:t>
        <a:bodyPr/>
        <a:lstStyle/>
        <a:p>
          <a:endParaRPr lang="en-US"/>
        </a:p>
      </dgm:t>
    </dgm:pt>
    <dgm:pt modelId="{50FDA90A-96FB-0645-8847-AC955D17F55B}" type="pres">
      <dgm:prSet presAssocID="{15C21213-450F-B64B-92E8-6035F92518A5}" presName="aSpace2" presStyleCnt="0"/>
      <dgm:spPr/>
    </dgm:pt>
    <dgm:pt modelId="{A1ADFE7D-C7B3-9A4B-86D5-15DF4210318F}" type="pres">
      <dgm:prSet presAssocID="{B8ABDAC8-B6ED-8841-96A0-A4DFA5D71A4A}" presName="childNode" presStyleLbl="node1" presStyleIdx="24" presStyleCnt="27">
        <dgm:presLayoutVars>
          <dgm:bulletEnabled val="1"/>
        </dgm:presLayoutVars>
      </dgm:prSet>
      <dgm:spPr>
        <a:prstGeom prst="roundRect">
          <a:avLst>
            <a:gd name="adj" fmla="val 10000"/>
          </a:avLst>
        </a:prstGeom>
      </dgm:spPr>
      <dgm:t>
        <a:bodyPr/>
        <a:lstStyle/>
        <a:p>
          <a:endParaRPr lang="en-US"/>
        </a:p>
      </dgm:t>
    </dgm:pt>
    <dgm:pt modelId="{5325915A-503A-DD41-9E4F-B216E1026CD0}" type="pres">
      <dgm:prSet presAssocID="{B8ABDAC8-B6ED-8841-96A0-A4DFA5D71A4A}" presName="aSpace2" presStyleCnt="0"/>
      <dgm:spPr/>
    </dgm:pt>
    <dgm:pt modelId="{09DAB397-E981-1C46-845B-2F386E7D4030}" type="pres">
      <dgm:prSet presAssocID="{3B0B45E5-3746-824C-9B57-790E12EA784E}" presName="childNode" presStyleLbl="node1" presStyleIdx="25" presStyleCnt="27">
        <dgm:presLayoutVars>
          <dgm:bulletEnabled val="1"/>
        </dgm:presLayoutVars>
      </dgm:prSet>
      <dgm:spPr>
        <a:prstGeom prst="roundRect">
          <a:avLst>
            <a:gd name="adj" fmla="val 10000"/>
          </a:avLst>
        </a:prstGeom>
      </dgm:spPr>
      <dgm:t>
        <a:bodyPr/>
        <a:lstStyle/>
        <a:p>
          <a:endParaRPr lang="en-US"/>
        </a:p>
      </dgm:t>
    </dgm:pt>
    <dgm:pt modelId="{5D162E30-A9F5-0345-A934-E47039D8DAFA}" type="pres">
      <dgm:prSet presAssocID="{3B0B45E5-3746-824C-9B57-790E12EA784E}" presName="aSpace2" presStyleCnt="0"/>
      <dgm:spPr/>
    </dgm:pt>
    <dgm:pt modelId="{70014D79-6733-DC4B-9BC5-068041628FEB}" type="pres">
      <dgm:prSet presAssocID="{72019E28-ED7B-6843-A916-D86CD4D7F9B8}" presName="childNode" presStyleLbl="node1" presStyleIdx="26" presStyleCnt="27">
        <dgm:presLayoutVars>
          <dgm:bulletEnabled val="1"/>
        </dgm:presLayoutVars>
      </dgm:prSet>
      <dgm:spPr>
        <a:prstGeom prst="roundRect">
          <a:avLst>
            <a:gd name="adj" fmla="val 10000"/>
          </a:avLst>
        </a:prstGeom>
      </dgm:spPr>
      <dgm:t>
        <a:bodyPr/>
        <a:lstStyle/>
        <a:p>
          <a:endParaRPr lang="en-US"/>
        </a:p>
      </dgm:t>
    </dgm:pt>
  </dgm:ptLst>
  <dgm:cxnLst>
    <dgm:cxn modelId="{62649595-FE7F-E84C-857E-006FED5EBE6F}" type="presOf" srcId="{8314F2B5-9C7B-8847-BDAC-45929B6AAF3F}" destId="{7136BEDB-0255-134D-AD13-2C727BBEC54A}" srcOrd="0" destOrd="0" presId="urn:microsoft.com/office/officeart/2005/8/layout/lProcess2"/>
    <dgm:cxn modelId="{D85DF4B5-D161-2F43-A29D-D51F8DCF901B}" srcId="{D31E5C34-7E55-614E-AD2C-FFB9177BA7D7}" destId="{D67439DE-6D17-8548-A7DC-BC78A222C0A0}" srcOrd="0" destOrd="0" parTransId="{3345C0C1-1289-5744-8B18-8D94D60FAC5A}" sibTransId="{9132C590-6B50-6D4B-95D8-AF6E197BC0B1}"/>
    <dgm:cxn modelId="{55D57660-7A9F-434D-9D92-5308177841C9}" srcId="{457BB07B-EFE0-D64A-8E16-7FAF15DBC517}" destId="{0EED4ECE-E274-0D4A-8294-E742AE3C954D}" srcOrd="2" destOrd="0" parTransId="{ABBE7D07-3681-2142-8A0C-9089CD016E1D}" sibTransId="{7ACA7CFA-EEBD-0D49-8964-C519F5984A8E}"/>
    <dgm:cxn modelId="{95192765-48A0-A041-AAB1-36596B3E6A58}" srcId="{84740BD6-C988-CA4B-9D35-BBB2CA43D33B}" destId="{72019E28-ED7B-6843-A916-D86CD4D7F9B8}" srcOrd="3" destOrd="0" parTransId="{AFC81F19-AE76-C74E-B7CF-59FDB0DBDD14}" sibTransId="{542ECC20-C7C6-354F-A8D7-D3C87E2FA6D0}"/>
    <dgm:cxn modelId="{45921A99-CF71-1841-9FB2-A4FDDA59BDD2}" srcId="{DE4836B6-85D6-3444-8F95-F6D29718F8B7}" destId="{42F956AD-0C83-914F-8FAA-8364A6F2D0FA}" srcOrd="0" destOrd="0" parTransId="{685D7FE7-081F-9C44-A3A1-C2BD4129F515}" sibTransId="{8B7A0526-A35A-8E4F-8AA0-BD702D00EE20}"/>
    <dgm:cxn modelId="{CCACE0BB-8413-8E48-9834-D309B6694A4D}" type="presOf" srcId="{F75D0F45-F55F-4846-B775-A2A6D52251BA}" destId="{AB910B2A-7AE4-5449-8B9B-24AF7D4FCD00}" srcOrd="0" destOrd="0" presId="urn:microsoft.com/office/officeart/2005/8/layout/lProcess2"/>
    <dgm:cxn modelId="{CB01AAEA-0966-134A-A055-F30E8BE58FCB}" srcId="{457BB07B-EFE0-D64A-8E16-7FAF15DBC517}" destId="{F23EFA0C-F39B-C446-B300-508D2A732504}" srcOrd="3" destOrd="0" parTransId="{CBE497CA-EFB6-E94B-919A-8EB70C667C72}" sibTransId="{8E5E4312-9EDA-FB46-B301-33C4A0466AE8}"/>
    <dgm:cxn modelId="{AF41052E-DBBD-0445-AFFE-D227BCDBD331}" srcId="{8243781E-A7A3-6C41-88AC-8420EE8BAA75}" destId="{FA4B7C16-73AC-4C48-8FDE-15678E26EF7D}" srcOrd="0" destOrd="0" parTransId="{0A6F5493-14B6-354A-BBED-632D95789EBB}" sibTransId="{CF5A01E9-D3B1-8349-8B26-C30093E525FD}"/>
    <dgm:cxn modelId="{77A567CA-AAD3-A24B-9F74-EA139E95404A}" type="presOf" srcId="{0BB7C0B0-219B-BA48-8D88-DBED858F5148}" destId="{DA01E210-7E9C-F74E-A56A-63D6E247D2F4}" srcOrd="0" destOrd="0" presId="urn:microsoft.com/office/officeart/2005/8/layout/lProcess2"/>
    <dgm:cxn modelId="{DED18B04-6C79-A94A-A21A-877E51947985}" srcId="{84740BD6-C988-CA4B-9D35-BBB2CA43D33B}" destId="{3B0B45E5-3746-824C-9B57-790E12EA784E}" srcOrd="2" destOrd="0" parTransId="{EA7579A1-56FB-6244-8A60-20084DDEDCD2}" sibTransId="{E3795018-B836-F74F-8EF2-21260BA3C89E}"/>
    <dgm:cxn modelId="{2D7D0EA0-05A7-EA43-A71E-43A106B570F2}" type="presOf" srcId="{47365C5B-7AA4-DF41-8F33-EA14AC3F40B8}" destId="{71397C5A-6AC4-B940-AE45-69DCD6298BAE}" srcOrd="0" destOrd="0" presId="urn:microsoft.com/office/officeart/2005/8/layout/lProcess2"/>
    <dgm:cxn modelId="{F17069C3-CC6A-D84A-B13F-32A64C8DCD32}" srcId="{D31E5C34-7E55-614E-AD2C-FFB9177BA7D7}" destId="{F530CED5-4628-6247-A8A3-304D9E267844}" srcOrd="2" destOrd="0" parTransId="{17C24024-05F5-9E46-9D0F-9B2ABF0A861F}" sibTransId="{1FAB231A-5F80-914E-8624-DC70E8F62E1B}"/>
    <dgm:cxn modelId="{CF8F637E-0C3F-9B45-8D35-1A1AE19E14A0}" type="presOf" srcId="{84740BD6-C988-CA4B-9D35-BBB2CA43D33B}" destId="{2F2A5D8F-2749-2249-92F0-63A73D535CB5}" srcOrd="1" destOrd="0" presId="urn:microsoft.com/office/officeart/2005/8/layout/lProcess2"/>
    <dgm:cxn modelId="{DA884B8C-C32B-F749-BED0-4BD4F3090319}" type="presOf" srcId="{0EED4ECE-E274-0D4A-8294-E742AE3C954D}" destId="{384C002B-5DD6-1D4E-B2FA-D132BFD6D60E}" srcOrd="1" destOrd="0" presId="urn:microsoft.com/office/officeart/2005/8/layout/lProcess2"/>
    <dgm:cxn modelId="{3DDD3E60-0DD5-AE4B-9E68-EEF4D52250AE}" type="presOf" srcId="{F1171846-6163-554E-8D6B-560741C82F04}" destId="{D8AEC8F9-2529-974E-B75E-E73B85A9D917}" srcOrd="0" destOrd="0" presId="urn:microsoft.com/office/officeart/2005/8/layout/lProcess2"/>
    <dgm:cxn modelId="{89BA9864-3169-C149-BAE8-B3B0F4D8574B}" srcId="{457BB07B-EFE0-D64A-8E16-7FAF15DBC517}" destId="{84740BD6-C988-CA4B-9D35-BBB2CA43D33B}" srcOrd="7" destOrd="0" parTransId="{C7C57508-9F1F-9A46-B720-BEC89DC2280B}" sibTransId="{EB33E141-8253-5C4D-8FB4-B34192F36B24}"/>
    <dgm:cxn modelId="{71B1B92F-092D-7246-BF43-7A634468D742}" type="presOf" srcId="{F526A14E-8C60-114B-989D-8CDD7EF2DAC7}" destId="{EB4E5D92-A6E9-C949-9C05-305A911A7516}" srcOrd="0" destOrd="0" presId="urn:microsoft.com/office/officeart/2005/8/layout/lProcess2"/>
    <dgm:cxn modelId="{3B939A77-C3E7-0946-A14E-B3170626A3FF}" srcId="{AADA2C3F-82ED-B647-BCB4-40412559F11A}" destId="{1D7C2AB2-25AA-0046-BE30-AEFCCAB2B7DF}" srcOrd="0" destOrd="0" parTransId="{C9B14B54-1547-ED43-A2AD-C31EAD4FBDCE}" sibTransId="{218C83AD-8A4F-594F-BF85-D4E977C2DFAB}"/>
    <dgm:cxn modelId="{D1FC28B1-2937-184A-A03B-B3D865FC15B1}" srcId="{F23EFA0C-F39B-C446-B300-508D2A732504}" destId="{4731C517-AA12-3A42-889D-C43DDB343F81}" srcOrd="2" destOrd="0" parTransId="{CCE23C59-BDC1-A84E-9CAB-99F02B538AAE}" sibTransId="{F0F0EFA2-9AF1-EE4E-B178-A21DD1AFFA3E}"/>
    <dgm:cxn modelId="{2DD53EE3-713C-7143-8EC1-F7B8D2962286}" srcId="{D31E5C34-7E55-614E-AD2C-FFB9177BA7D7}" destId="{F1171846-6163-554E-8D6B-560741C82F04}" srcOrd="3" destOrd="0" parTransId="{88EB13DC-F4EE-EC45-91AF-8939A4D6972C}" sibTransId="{B3D16BDE-0BCA-A14A-9815-77518FE01E84}"/>
    <dgm:cxn modelId="{897B0953-4591-5D46-B38E-C6E51438E980}" type="presOf" srcId="{72019E28-ED7B-6843-A916-D86CD4D7F9B8}" destId="{70014D79-6733-DC4B-9BC5-068041628FEB}" srcOrd="0" destOrd="0" presId="urn:microsoft.com/office/officeart/2005/8/layout/lProcess2"/>
    <dgm:cxn modelId="{C4376AF5-1E0B-594F-B493-2DA4AA53B981}" srcId="{457BB07B-EFE0-D64A-8E16-7FAF15DBC517}" destId="{D31E5C34-7E55-614E-AD2C-FFB9177BA7D7}" srcOrd="1" destOrd="0" parTransId="{2B8A9022-093F-3644-967B-FE8065581421}" sibTransId="{E1BAAAE9-25D1-1340-B6A1-979A85585C54}"/>
    <dgm:cxn modelId="{50FFAFCD-EDE1-8D40-A61E-A7A6610111E1}" srcId="{84740BD6-C988-CA4B-9D35-BBB2CA43D33B}" destId="{15C21213-450F-B64B-92E8-6035F92518A5}" srcOrd="0" destOrd="0" parTransId="{765F9DBF-F88A-3244-B951-23B0C288686D}" sibTransId="{98A4D96D-69F9-4E47-BADA-CC85FCC3908B}"/>
    <dgm:cxn modelId="{4A59F1A2-DD33-4A41-89BA-B1BF317DA6DE}" type="presOf" srcId="{42F956AD-0C83-914F-8FAA-8364A6F2D0FA}" destId="{989C6A49-B6AA-4343-B411-C5DBF7297812}" srcOrd="0" destOrd="0" presId="urn:microsoft.com/office/officeart/2005/8/layout/lProcess2"/>
    <dgm:cxn modelId="{65CF0D19-BADE-D143-9C3C-EAC0821A4768}" type="presOf" srcId="{4731C517-AA12-3A42-889D-C43DDB343F81}" destId="{0D346837-9AD1-4347-AE19-2386C8D078B8}" srcOrd="0" destOrd="0" presId="urn:microsoft.com/office/officeart/2005/8/layout/lProcess2"/>
    <dgm:cxn modelId="{14A87F0A-5BAE-A44E-8317-64F18C5EE4C8}" type="presOf" srcId="{CC639406-B8EA-4F47-9C98-618AFDFADA52}" destId="{DB58D47B-2770-0B41-BEEA-DD6FF665E3E5}" srcOrd="0" destOrd="0" presId="urn:microsoft.com/office/officeart/2005/8/layout/lProcess2"/>
    <dgm:cxn modelId="{B30E1B92-EA51-FE40-8DD3-3FC683CDD81F}" srcId="{D31E5C34-7E55-614E-AD2C-FFB9177BA7D7}" destId="{F75D0F45-F55F-4846-B775-A2A6D52251BA}" srcOrd="4" destOrd="0" parTransId="{30C312CD-4346-E44B-848E-6A707E466BF8}" sibTransId="{BCEF5589-4E37-0F40-94FA-B6085FF57B93}"/>
    <dgm:cxn modelId="{8929C96A-01E3-FF4A-812B-D2102FF244CB}" type="presOf" srcId="{7685ECC7-45FA-8D4E-A535-DB1073BCECAA}" destId="{0364A058-6D71-8B43-A04D-BF15740D0511}" srcOrd="0" destOrd="0" presId="urn:microsoft.com/office/officeart/2005/8/layout/lProcess2"/>
    <dgm:cxn modelId="{A0461B17-56B1-CF41-97DA-B9B37AE9FEE0}" type="presOf" srcId="{CBCC56B5-A0A5-FA40-8AE3-BC495EC22BE4}" destId="{FFB8BB03-2E96-C04F-BC75-A138B6C22D92}" srcOrd="0" destOrd="0" presId="urn:microsoft.com/office/officeart/2005/8/layout/lProcess2"/>
    <dgm:cxn modelId="{3543D8F8-BB45-A841-9AAC-954632A0A7D9}" srcId="{0EED4ECE-E274-0D4A-8294-E742AE3C954D}" destId="{8314F2B5-9C7B-8847-BDAC-45929B6AAF3F}" srcOrd="1" destOrd="0" parTransId="{4F1535FD-93A1-EC46-A5A1-085B48FE0057}" sibTransId="{AC2CB5BD-606F-2542-8A24-20D6B840B2F6}"/>
    <dgm:cxn modelId="{FE3326D3-46EA-8E49-A6C7-A696FC5BE339}" srcId="{F23EFA0C-F39B-C446-B300-508D2A732504}" destId="{C4A66C48-C021-7A4A-8CA9-5A631C807DCE}" srcOrd="3" destOrd="0" parTransId="{2F97FD81-CC13-E34D-B176-328EB09780E7}" sibTransId="{368F9462-9703-BA4D-B8B0-BF50F16A5C42}"/>
    <dgm:cxn modelId="{D8CF375C-A440-274A-847E-A964DFE8943B}" srcId="{457BB07B-EFE0-D64A-8E16-7FAF15DBC517}" destId="{47365C5B-7AA4-DF41-8F33-EA14AC3F40B8}" srcOrd="6" destOrd="0" parTransId="{96E4A37E-4782-D546-8A9C-FA2F6C3024DC}" sibTransId="{7C685765-2D9E-A249-BEB1-24A5BC70ADEA}"/>
    <dgm:cxn modelId="{CB724808-B1C8-1F4F-8534-3811B4F55AAC}" type="presOf" srcId="{A64CDCBE-7339-9542-9655-E6D23C3381E0}" destId="{4767D840-B8EC-A641-8913-27D7E94947B6}" srcOrd="0" destOrd="0" presId="urn:microsoft.com/office/officeart/2005/8/layout/lProcess2"/>
    <dgm:cxn modelId="{E95DDA5E-E2E3-B84C-BB50-363DDF1D860B}" srcId="{AADA2C3F-82ED-B647-BCB4-40412559F11A}" destId="{33C3584F-A0E8-FF4A-AF02-9323231FF64E}" srcOrd="1" destOrd="0" parTransId="{9AA01AF5-8075-514B-8DB2-93858972837D}" sibTransId="{7D19026D-2111-9E44-96E1-B45C4336581E}"/>
    <dgm:cxn modelId="{285BA10E-BE50-B74D-8693-F9836E803639}" srcId="{0EED4ECE-E274-0D4A-8294-E742AE3C954D}" destId="{F526A14E-8C60-114B-989D-8CDD7EF2DAC7}" srcOrd="0" destOrd="0" parTransId="{874E813C-0195-E547-A341-3DA96042DAAA}" sibTransId="{9EF8DDEE-990F-DA42-BC61-AE1B4FD2237D}"/>
    <dgm:cxn modelId="{B768D515-B3F0-274F-929F-A56D8679FB26}" srcId="{AADA2C3F-82ED-B647-BCB4-40412559F11A}" destId="{7685ECC7-45FA-8D4E-A535-DB1073BCECAA}" srcOrd="3" destOrd="0" parTransId="{DD7AA91D-D7CE-EF48-8CAF-80DB286A92B6}" sibTransId="{D2B282EE-99B3-BE41-AD8A-091443D9C995}"/>
    <dgm:cxn modelId="{C7382F8F-7D54-8642-B97B-86BBE909637D}" type="presOf" srcId="{AADA2C3F-82ED-B647-BCB4-40412559F11A}" destId="{60A544AB-B300-F44B-9BA3-3B0EBF7FB49C}" srcOrd="1" destOrd="0" presId="urn:microsoft.com/office/officeart/2005/8/layout/lProcess2"/>
    <dgm:cxn modelId="{4506C1EB-8184-0640-A3C6-5DE27D15C128}" type="presOf" srcId="{F530CED5-4628-6247-A8A3-304D9E267844}" destId="{9A6063B8-4136-1840-ABBA-A61C64CE3D61}" srcOrd="0" destOrd="0" presId="urn:microsoft.com/office/officeart/2005/8/layout/lProcess2"/>
    <dgm:cxn modelId="{2D069D09-A84C-7145-9D2D-52E9F24B3036}" type="presOf" srcId="{15C21213-450F-B64B-92E8-6035F92518A5}" destId="{1B8847A4-662C-1542-9548-842896687C70}" srcOrd="0" destOrd="0" presId="urn:microsoft.com/office/officeart/2005/8/layout/lProcess2"/>
    <dgm:cxn modelId="{EAAFFA2A-1F5B-E143-AECD-9A1AF8C543FA}" type="presOf" srcId="{F23EFA0C-F39B-C446-B300-508D2A732504}" destId="{8CA9AAAA-FBAE-9D40-8C0F-966738A9ECF8}" srcOrd="0" destOrd="0" presId="urn:microsoft.com/office/officeart/2005/8/layout/lProcess2"/>
    <dgm:cxn modelId="{D6CBEC82-BD12-F843-81B9-A1875838C16A}" srcId="{47365C5B-7AA4-DF41-8F33-EA14AC3F40B8}" destId="{41E201FC-4126-3540-A047-B63B55445C52}" srcOrd="0" destOrd="0" parTransId="{9FAD3807-34FB-EA45-9B94-E6D628CBED68}" sibTransId="{B04C0C7E-C16E-F547-90A2-1F05339CD72C}"/>
    <dgm:cxn modelId="{323B5EB5-7910-D84B-A840-51AEE15D033A}" type="presOf" srcId="{3B0B45E5-3746-824C-9B57-790E12EA784E}" destId="{09DAB397-E981-1C46-845B-2F386E7D4030}" srcOrd="0" destOrd="0" presId="urn:microsoft.com/office/officeart/2005/8/layout/lProcess2"/>
    <dgm:cxn modelId="{5425E5F3-3CF7-A64C-A3A9-E6513456C791}" srcId="{AADA2C3F-82ED-B647-BCB4-40412559F11A}" destId="{3C6043A5-3BF4-EC49-B0DC-C87A7666D2C4}" srcOrd="2" destOrd="0" parTransId="{97ADE296-4136-7C43-B8A6-48ECD65CE481}" sibTransId="{47A8E9ED-18CD-D042-9C30-2498C6712028}"/>
    <dgm:cxn modelId="{44F3CED6-606F-F140-BDC8-DF21E5E5E712}" type="presOf" srcId="{84740BD6-C988-CA4B-9D35-BBB2CA43D33B}" destId="{D90EDB25-4992-BC43-8849-6E6999A083B2}" srcOrd="0" destOrd="0" presId="urn:microsoft.com/office/officeart/2005/8/layout/lProcess2"/>
    <dgm:cxn modelId="{1C75051C-80B6-F840-B8CB-1379281BC875}" srcId="{47365C5B-7AA4-DF41-8F33-EA14AC3F40B8}" destId="{CBCC56B5-A0A5-FA40-8AE3-BC495EC22BE4}" srcOrd="1" destOrd="0" parTransId="{016BE55F-E681-6C4A-BC12-75E8814CBB08}" sibTransId="{1272255A-09F4-8045-86B2-B40133EC0D72}"/>
    <dgm:cxn modelId="{589182A8-E078-1241-9AA4-ACC4C5522D1F}" type="presOf" srcId="{D31E5C34-7E55-614E-AD2C-FFB9177BA7D7}" destId="{BB1296DF-D917-1A44-9F6F-0A8DEACC7F2D}" srcOrd="0" destOrd="0" presId="urn:microsoft.com/office/officeart/2005/8/layout/lProcess2"/>
    <dgm:cxn modelId="{59069D5B-DC32-4C4B-8911-DA33CEF90B32}" srcId="{F23EFA0C-F39B-C446-B300-508D2A732504}" destId="{A64CDCBE-7339-9542-9655-E6D23C3381E0}" srcOrd="0" destOrd="0" parTransId="{0F56603F-9611-5E4E-958B-A46C4EB82451}" sibTransId="{F2B10511-E8DA-B746-B442-F907C15F33D5}"/>
    <dgm:cxn modelId="{81600705-C64F-104A-A0B3-DE5C649922AE}" srcId="{457BB07B-EFE0-D64A-8E16-7FAF15DBC517}" destId="{DE4836B6-85D6-3444-8F95-F6D29718F8B7}" srcOrd="4" destOrd="0" parTransId="{5513BA2B-236E-2444-A53B-AEF3892712D2}" sibTransId="{2ACD95A3-6698-3943-84FA-8148F3B007C6}"/>
    <dgm:cxn modelId="{ECE0E3F3-3258-0841-A3C3-C2F2358D6957}" type="presOf" srcId="{F23EFA0C-F39B-C446-B300-508D2A732504}" destId="{6F2EDB66-423B-7444-9A7E-A0A98D48076F}" srcOrd="1" destOrd="0" presId="urn:microsoft.com/office/officeart/2005/8/layout/lProcess2"/>
    <dgm:cxn modelId="{AD0C6E45-807E-6F46-A130-DF21CCC7F4FC}" type="presOf" srcId="{8243781E-A7A3-6C41-88AC-8420EE8BAA75}" destId="{B6995861-186B-2043-AEFD-E3FC16618131}" srcOrd="0" destOrd="0" presId="urn:microsoft.com/office/officeart/2005/8/layout/lProcess2"/>
    <dgm:cxn modelId="{4E5781A4-A87B-7A4B-BD84-BA117D4408AA}" type="presOf" srcId="{3C6043A5-3BF4-EC49-B0DC-C87A7666D2C4}" destId="{FF62AADA-4BBA-C94B-95D9-99350FCA2851}" srcOrd="0" destOrd="0" presId="urn:microsoft.com/office/officeart/2005/8/layout/lProcess2"/>
    <dgm:cxn modelId="{ABA8B8C3-C2C5-1546-A40F-F7C6D11A4FFA}" type="presOf" srcId="{AADA2C3F-82ED-B647-BCB4-40412559F11A}" destId="{2095B6EE-DD72-6541-9C7F-23217B62FB47}" srcOrd="0" destOrd="0" presId="urn:microsoft.com/office/officeart/2005/8/layout/lProcess2"/>
    <dgm:cxn modelId="{C515A743-C37C-3F47-8DCB-7FF0E5D9759C}" srcId="{F23EFA0C-F39B-C446-B300-508D2A732504}" destId="{CC639406-B8EA-4F47-9C98-618AFDFADA52}" srcOrd="1" destOrd="0" parTransId="{B8F10725-4BB4-9048-9DD6-CC374B6DB4FD}" sibTransId="{EFF697B4-9BFE-0B4E-8812-DB24658CB6B3}"/>
    <dgm:cxn modelId="{149B384E-A635-7647-9CB6-3721D0A73042}" srcId="{DE4836B6-85D6-3444-8F95-F6D29718F8B7}" destId="{ED43A977-11B9-EC4E-B55C-BD0A9699E589}" srcOrd="3" destOrd="0" parTransId="{18261F9C-A422-4149-9634-74FAF0A047DD}" sibTransId="{706096D0-E4DB-2E45-8703-0665E38D240D}"/>
    <dgm:cxn modelId="{8DC58021-5ABB-1F4A-8A16-946F9CB7ABCE}" type="presOf" srcId="{ED43A977-11B9-EC4E-B55C-BD0A9699E589}" destId="{3A9B87F1-F7AB-E946-8BA8-6741590E26FD}" srcOrd="0" destOrd="0" presId="urn:microsoft.com/office/officeart/2005/8/layout/lProcess2"/>
    <dgm:cxn modelId="{175855B3-BECA-F04C-95E0-74C77DC4FD70}" srcId="{84740BD6-C988-CA4B-9D35-BBB2CA43D33B}" destId="{B8ABDAC8-B6ED-8841-96A0-A4DFA5D71A4A}" srcOrd="1" destOrd="0" parTransId="{84A7A669-59D3-B24B-9342-825E0CCC131F}" sibTransId="{1A998106-F81E-0F4B-BD6C-D48B5A53B8B6}"/>
    <dgm:cxn modelId="{6F1A748A-A767-F74C-89E7-DBC50251F664}" srcId="{457BB07B-EFE0-D64A-8E16-7FAF15DBC517}" destId="{8243781E-A7A3-6C41-88AC-8420EE8BAA75}" srcOrd="0" destOrd="0" parTransId="{C700B45C-926E-9447-B8D4-FD0CF4C0021C}" sibTransId="{2CCBB3C5-0F3B-2740-A178-675AAF7CB2D3}"/>
    <dgm:cxn modelId="{B6ED05B7-57FA-1149-B873-99D3D29DC03D}" type="presOf" srcId="{DE4836B6-85D6-3444-8F95-F6D29718F8B7}" destId="{BFF5FF2F-429E-D54F-8A55-FA40FF588950}" srcOrd="0" destOrd="0" presId="urn:microsoft.com/office/officeart/2005/8/layout/lProcess2"/>
    <dgm:cxn modelId="{EFD21C83-118A-DB49-92DC-A6CC217D6871}" type="presOf" srcId="{C5530E1B-1687-5743-88FC-C31B4E289B05}" destId="{48BA992D-A1F2-DB46-9E47-9ED903ECDB7D}" srcOrd="0" destOrd="0" presId="urn:microsoft.com/office/officeart/2005/8/layout/lProcess2"/>
    <dgm:cxn modelId="{537EC3C4-2E4A-944B-8E63-E5BF20397D84}" type="presOf" srcId="{41E201FC-4126-3540-A047-B63B55445C52}" destId="{AD5B4698-09A4-374F-A111-418534A1F98D}" srcOrd="0" destOrd="0" presId="urn:microsoft.com/office/officeart/2005/8/layout/lProcess2"/>
    <dgm:cxn modelId="{0633F72A-1307-4F46-9706-87CC37652A31}" srcId="{DE4836B6-85D6-3444-8F95-F6D29718F8B7}" destId="{0BB7C0B0-219B-BA48-8D88-DBED858F5148}" srcOrd="2" destOrd="0" parTransId="{AD0F7F86-E889-F64E-A150-109FB010FF50}" sibTransId="{B8AA8051-6E9F-6B48-A1B6-A9428341A0C7}"/>
    <dgm:cxn modelId="{EE908656-D7BA-BE48-9557-88BD92DE2B53}" type="presOf" srcId="{DE4836B6-85D6-3444-8F95-F6D29718F8B7}" destId="{2FE4B754-FFE7-794B-B1FD-04FB3CFE2519}" srcOrd="1" destOrd="0" presId="urn:microsoft.com/office/officeart/2005/8/layout/lProcess2"/>
    <dgm:cxn modelId="{5FC473EF-C328-6044-A990-5AAE98AA481C}" srcId="{DE4836B6-85D6-3444-8F95-F6D29718F8B7}" destId="{C5530E1B-1687-5743-88FC-C31B4E289B05}" srcOrd="1" destOrd="0" parTransId="{4B2E988E-4121-7943-B6AC-BD8B9F985251}" sibTransId="{1CEF1BD3-6CAB-C54B-A866-FEF8CA2393CB}"/>
    <dgm:cxn modelId="{D5C0BCB7-F68E-9E40-814C-587DD84F7472}" srcId="{D31E5C34-7E55-614E-AD2C-FFB9177BA7D7}" destId="{AA6B6CE5-4643-0B42-8AC7-4C15F2962198}" srcOrd="1" destOrd="0" parTransId="{3ABED9E7-536C-BA43-A68A-C06D68F2D124}" sibTransId="{543F9C41-1821-7049-B145-F2AACEFF2C2D}"/>
    <dgm:cxn modelId="{65BDD088-B484-504D-A402-2EF285D661AC}" srcId="{8243781E-A7A3-6C41-88AC-8420EE8BAA75}" destId="{25D96173-D0D0-DC4B-958D-F22F91B9CF8C}" srcOrd="1" destOrd="0" parTransId="{C95943EA-F229-8A45-B746-E22C43EAE8B3}" sibTransId="{036CB227-F17B-7C4C-9D0A-4EA40F22F01C}"/>
    <dgm:cxn modelId="{767E1471-AD94-D049-8FEC-9E4CDB09BD23}" type="presOf" srcId="{457BB07B-EFE0-D64A-8E16-7FAF15DBC517}" destId="{1E03E210-4821-9F4A-A468-947F01426166}" srcOrd="0" destOrd="0" presId="urn:microsoft.com/office/officeart/2005/8/layout/lProcess2"/>
    <dgm:cxn modelId="{E2CBE1A6-BF31-B44D-AFA3-58FF861A51B9}" type="presOf" srcId="{0EED4ECE-E274-0D4A-8294-E742AE3C954D}" destId="{BCFF1FB2-2D6A-9541-BF72-FC4FCB7BC024}" srcOrd="0" destOrd="0" presId="urn:microsoft.com/office/officeart/2005/8/layout/lProcess2"/>
    <dgm:cxn modelId="{D81A95C4-F375-6042-A19E-C41070315C39}" type="presOf" srcId="{D67439DE-6D17-8548-A7DC-BC78A222C0A0}" destId="{B0794B43-BF3B-CE4B-9795-AE2DAB0B1816}" srcOrd="0" destOrd="0" presId="urn:microsoft.com/office/officeart/2005/8/layout/lProcess2"/>
    <dgm:cxn modelId="{0565CF30-9F8C-504F-81CF-3777C8B9AE57}" type="presOf" srcId="{33C3584F-A0E8-FF4A-AF02-9323231FF64E}" destId="{37022B05-96B9-8A41-BC02-7CEB76065B42}" srcOrd="0" destOrd="0" presId="urn:microsoft.com/office/officeart/2005/8/layout/lProcess2"/>
    <dgm:cxn modelId="{49D439E0-83E5-D848-A6D6-A7032221A02A}" srcId="{457BB07B-EFE0-D64A-8E16-7FAF15DBC517}" destId="{AADA2C3F-82ED-B647-BCB4-40412559F11A}" srcOrd="5" destOrd="0" parTransId="{ED8644AB-6D7B-1A4F-93A6-9CA67139CB2E}" sibTransId="{C2539F5B-29DF-CA45-B8E4-281F0FD63A7F}"/>
    <dgm:cxn modelId="{A9A0F037-1EFF-F443-87AF-4EBF42B587CE}" type="presOf" srcId="{1D7C2AB2-25AA-0046-BE30-AEFCCAB2B7DF}" destId="{2604EAC4-EB7C-4244-9125-A073895F8C26}" srcOrd="0" destOrd="0" presId="urn:microsoft.com/office/officeart/2005/8/layout/lProcess2"/>
    <dgm:cxn modelId="{54C1DA48-1C8B-7546-81F8-A408807B09C9}" type="presOf" srcId="{FA4B7C16-73AC-4C48-8FDE-15678E26EF7D}" destId="{0034617C-F89D-4141-AF09-06CCAF661025}" srcOrd="0" destOrd="0" presId="urn:microsoft.com/office/officeart/2005/8/layout/lProcess2"/>
    <dgm:cxn modelId="{F4AC702C-F05B-0349-8C27-B51884F252AD}" type="presOf" srcId="{47365C5B-7AA4-DF41-8F33-EA14AC3F40B8}" destId="{C144B7E8-46F5-DD4A-9C1B-C2A03AE7C3A3}" srcOrd="1" destOrd="0" presId="urn:microsoft.com/office/officeart/2005/8/layout/lProcess2"/>
    <dgm:cxn modelId="{1FD2B40C-27CB-954F-9105-27EA4AD9C6AD}" type="presOf" srcId="{D31E5C34-7E55-614E-AD2C-FFB9177BA7D7}" destId="{3A612433-5363-4A46-B57B-B7CEA01AFA58}" srcOrd="1" destOrd="0" presId="urn:microsoft.com/office/officeart/2005/8/layout/lProcess2"/>
    <dgm:cxn modelId="{518185D3-0F6D-5F44-A581-C56F1ABB6712}" type="presOf" srcId="{AA6B6CE5-4643-0B42-8AC7-4C15F2962198}" destId="{B4C70F07-24E3-9143-BDB1-B9B0BC880B01}" srcOrd="0" destOrd="0" presId="urn:microsoft.com/office/officeart/2005/8/layout/lProcess2"/>
    <dgm:cxn modelId="{A3830AC9-DA5C-F848-91DD-05890CA0C8EE}" type="presOf" srcId="{B8ABDAC8-B6ED-8841-96A0-A4DFA5D71A4A}" destId="{A1ADFE7D-C7B3-9A4B-86D5-15DF4210318F}" srcOrd="0" destOrd="0" presId="urn:microsoft.com/office/officeart/2005/8/layout/lProcess2"/>
    <dgm:cxn modelId="{70E15041-DE7D-BA42-ADB0-8E1B68607434}" type="presOf" srcId="{25D96173-D0D0-DC4B-958D-F22F91B9CF8C}" destId="{5E28A83E-3E9C-7B4A-9F8D-556E789346F6}" srcOrd="0" destOrd="0" presId="urn:microsoft.com/office/officeart/2005/8/layout/lProcess2"/>
    <dgm:cxn modelId="{ACE489EF-C510-0248-BA00-2E32AAB70F94}" type="presOf" srcId="{C4A66C48-C021-7A4A-8CA9-5A631C807DCE}" destId="{D8975F26-106F-E44E-BE4C-D19D86BA8683}" srcOrd="0" destOrd="0" presId="urn:microsoft.com/office/officeart/2005/8/layout/lProcess2"/>
    <dgm:cxn modelId="{BB7B325E-A5DC-C74C-A123-F9DF469A6F34}" type="presOf" srcId="{8243781E-A7A3-6C41-88AC-8420EE8BAA75}" destId="{8F146345-4989-1E48-9B65-4C8923DB2927}" srcOrd="1" destOrd="0" presId="urn:microsoft.com/office/officeart/2005/8/layout/lProcess2"/>
    <dgm:cxn modelId="{967D0C77-43F2-FF4E-B2E6-CECD0E5E2CA7}" type="presParOf" srcId="{1E03E210-4821-9F4A-A468-947F01426166}" destId="{C2DD244B-4836-194A-B5A5-D0F6341B8C3D}" srcOrd="0" destOrd="0" presId="urn:microsoft.com/office/officeart/2005/8/layout/lProcess2"/>
    <dgm:cxn modelId="{83C9F2BB-0D53-2242-8539-741A88881A71}" type="presParOf" srcId="{C2DD244B-4836-194A-B5A5-D0F6341B8C3D}" destId="{B6995861-186B-2043-AEFD-E3FC16618131}" srcOrd="0" destOrd="0" presId="urn:microsoft.com/office/officeart/2005/8/layout/lProcess2"/>
    <dgm:cxn modelId="{97903A34-C4BD-564C-B18E-215AFEDCE1CF}" type="presParOf" srcId="{C2DD244B-4836-194A-B5A5-D0F6341B8C3D}" destId="{8F146345-4989-1E48-9B65-4C8923DB2927}" srcOrd="1" destOrd="0" presId="urn:microsoft.com/office/officeart/2005/8/layout/lProcess2"/>
    <dgm:cxn modelId="{FF3FA120-D2AC-0747-8788-59E18A6D6B6E}" type="presParOf" srcId="{C2DD244B-4836-194A-B5A5-D0F6341B8C3D}" destId="{25680800-5BFC-A34B-BA98-6764F2809F40}" srcOrd="2" destOrd="0" presId="urn:microsoft.com/office/officeart/2005/8/layout/lProcess2"/>
    <dgm:cxn modelId="{DC1D2328-9597-7D45-9E84-CD4383064854}" type="presParOf" srcId="{25680800-5BFC-A34B-BA98-6764F2809F40}" destId="{BFAE9631-246E-2A41-8132-FECF69FA3DD0}" srcOrd="0" destOrd="0" presId="urn:microsoft.com/office/officeart/2005/8/layout/lProcess2"/>
    <dgm:cxn modelId="{66649724-B28C-A047-9CDC-3B3827444FC1}" type="presParOf" srcId="{BFAE9631-246E-2A41-8132-FECF69FA3DD0}" destId="{0034617C-F89D-4141-AF09-06CCAF661025}" srcOrd="0" destOrd="0" presId="urn:microsoft.com/office/officeart/2005/8/layout/lProcess2"/>
    <dgm:cxn modelId="{11F3960C-2EFE-4D40-8943-84E3FC18810A}" type="presParOf" srcId="{BFAE9631-246E-2A41-8132-FECF69FA3DD0}" destId="{519714EA-75E9-B44F-924C-0565724C1949}" srcOrd="1" destOrd="0" presId="urn:microsoft.com/office/officeart/2005/8/layout/lProcess2"/>
    <dgm:cxn modelId="{AF48F7EE-5C1A-5A40-8876-47E146726B19}" type="presParOf" srcId="{BFAE9631-246E-2A41-8132-FECF69FA3DD0}" destId="{5E28A83E-3E9C-7B4A-9F8D-556E789346F6}" srcOrd="2" destOrd="0" presId="urn:microsoft.com/office/officeart/2005/8/layout/lProcess2"/>
    <dgm:cxn modelId="{95B3275F-A34B-784A-8F99-FBA370D50E01}" type="presParOf" srcId="{1E03E210-4821-9F4A-A468-947F01426166}" destId="{9F220D62-2356-BA44-B5BC-132740EC6718}" srcOrd="1" destOrd="0" presId="urn:microsoft.com/office/officeart/2005/8/layout/lProcess2"/>
    <dgm:cxn modelId="{0BE59E0F-7745-5F43-8AE7-68699E9F1F51}" type="presParOf" srcId="{1E03E210-4821-9F4A-A468-947F01426166}" destId="{1039F5E9-FF0B-A144-B3B1-6CD2F2A3C86D}" srcOrd="2" destOrd="0" presId="urn:microsoft.com/office/officeart/2005/8/layout/lProcess2"/>
    <dgm:cxn modelId="{41321AA1-74FE-5743-A629-129E76AF7101}" type="presParOf" srcId="{1039F5E9-FF0B-A144-B3B1-6CD2F2A3C86D}" destId="{BB1296DF-D917-1A44-9F6F-0A8DEACC7F2D}" srcOrd="0" destOrd="0" presId="urn:microsoft.com/office/officeart/2005/8/layout/lProcess2"/>
    <dgm:cxn modelId="{0E44916F-D0ED-2946-9392-F8DEF716BA00}" type="presParOf" srcId="{1039F5E9-FF0B-A144-B3B1-6CD2F2A3C86D}" destId="{3A612433-5363-4A46-B57B-B7CEA01AFA58}" srcOrd="1" destOrd="0" presId="urn:microsoft.com/office/officeart/2005/8/layout/lProcess2"/>
    <dgm:cxn modelId="{B62032B8-B181-CB49-9F1F-56E9D8107BDA}" type="presParOf" srcId="{1039F5E9-FF0B-A144-B3B1-6CD2F2A3C86D}" destId="{E3847044-5DAE-F443-BCA8-F218E836E522}" srcOrd="2" destOrd="0" presId="urn:microsoft.com/office/officeart/2005/8/layout/lProcess2"/>
    <dgm:cxn modelId="{5E05D739-ED0D-A743-A0F7-BE743BC976C8}" type="presParOf" srcId="{E3847044-5DAE-F443-BCA8-F218E836E522}" destId="{FC9C38EA-3611-984D-964E-D6AF0ED4AD8F}" srcOrd="0" destOrd="0" presId="urn:microsoft.com/office/officeart/2005/8/layout/lProcess2"/>
    <dgm:cxn modelId="{27F73461-1270-884A-A3E9-E6F8654801C1}" type="presParOf" srcId="{FC9C38EA-3611-984D-964E-D6AF0ED4AD8F}" destId="{B0794B43-BF3B-CE4B-9795-AE2DAB0B1816}" srcOrd="0" destOrd="0" presId="urn:microsoft.com/office/officeart/2005/8/layout/lProcess2"/>
    <dgm:cxn modelId="{DCD1DFCB-1908-F74A-A61B-801939F94DE8}" type="presParOf" srcId="{FC9C38EA-3611-984D-964E-D6AF0ED4AD8F}" destId="{82E17648-71A5-FF45-9504-A08F7AE6AA07}" srcOrd="1" destOrd="0" presId="urn:microsoft.com/office/officeart/2005/8/layout/lProcess2"/>
    <dgm:cxn modelId="{E107119A-72F3-6143-9EB9-CA4171B66926}" type="presParOf" srcId="{FC9C38EA-3611-984D-964E-D6AF0ED4AD8F}" destId="{B4C70F07-24E3-9143-BDB1-B9B0BC880B01}" srcOrd="2" destOrd="0" presId="urn:microsoft.com/office/officeart/2005/8/layout/lProcess2"/>
    <dgm:cxn modelId="{448AE160-0E22-014C-B6D6-C53C833643DC}" type="presParOf" srcId="{FC9C38EA-3611-984D-964E-D6AF0ED4AD8F}" destId="{CCE2F580-6494-1240-AEF9-8262FC25FC05}" srcOrd="3" destOrd="0" presId="urn:microsoft.com/office/officeart/2005/8/layout/lProcess2"/>
    <dgm:cxn modelId="{B2AB7FA6-C1EB-734A-81B3-4B2529F1A3F5}" type="presParOf" srcId="{FC9C38EA-3611-984D-964E-D6AF0ED4AD8F}" destId="{9A6063B8-4136-1840-ABBA-A61C64CE3D61}" srcOrd="4" destOrd="0" presId="urn:microsoft.com/office/officeart/2005/8/layout/lProcess2"/>
    <dgm:cxn modelId="{FE43DFA3-F967-DA4E-B688-111B89E08DCE}" type="presParOf" srcId="{FC9C38EA-3611-984D-964E-D6AF0ED4AD8F}" destId="{881CE8EB-08AB-EE43-B20B-EFF37AAE7D3C}" srcOrd="5" destOrd="0" presId="urn:microsoft.com/office/officeart/2005/8/layout/lProcess2"/>
    <dgm:cxn modelId="{C63BB14F-36CF-D440-B658-543D17D47DB7}" type="presParOf" srcId="{FC9C38EA-3611-984D-964E-D6AF0ED4AD8F}" destId="{D8AEC8F9-2529-974E-B75E-E73B85A9D917}" srcOrd="6" destOrd="0" presId="urn:microsoft.com/office/officeart/2005/8/layout/lProcess2"/>
    <dgm:cxn modelId="{85D2334E-84FD-5147-8A77-374FE49AD34D}" type="presParOf" srcId="{FC9C38EA-3611-984D-964E-D6AF0ED4AD8F}" destId="{A1E9D0C0-D861-EC48-BA9E-E439884A9B27}" srcOrd="7" destOrd="0" presId="urn:microsoft.com/office/officeart/2005/8/layout/lProcess2"/>
    <dgm:cxn modelId="{C30437F2-C14F-0449-80FE-6813E5062FB5}" type="presParOf" srcId="{FC9C38EA-3611-984D-964E-D6AF0ED4AD8F}" destId="{AB910B2A-7AE4-5449-8B9B-24AF7D4FCD00}" srcOrd="8" destOrd="0" presId="urn:microsoft.com/office/officeart/2005/8/layout/lProcess2"/>
    <dgm:cxn modelId="{CBA8B65F-D7BF-8148-BD2B-1DAD118D68DA}" type="presParOf" srcId="{1E03E210-4821-9F4A-A468-947F01426166}" destId="{24D9646F-88F6-B54E-BAF7-7C8B9C30D354}" srcOrd="3" destOrd="0" presId="urn:microsoft.com/office/officeart/2005/8/layout/lProcess2"/>
    <dgm:cxn modelId="{7832DAF0-B722-F347-81AD-6A5455966F40}" type="presParOf" srcId="{1E03E210-4821-9F4A-A468-947F01426166}" destId="{AAA387BB-5A08-F549-AF64-61C53998B1E3}" srcOrd="4" destOrd="0" presId="urn:microsoft.com/office/officeart/2005/8/layout/lProcess2"/>
    <dgm:cxn modelId="{E62EAA5B-53CD-2346-83BC-68CAE014FF30}" type="presParOf" srcId="{AAA387BB-5A08-F549-AF64-61C53998B1E3}" destId="{BCFF1FB2-2D6A-9541-BF72-FC4FCB7BC024}" srcOrd="0" destOrd="0" presId="urn:microsoft.com/office/officeart/2005/8/layout/lProcess2"/>
    <dgm:cxn modelId="{5EAB52E9-6556-764E-AE8E-4923498FBB3F}" type="presParOf" srcId="{AAA387BB-5A08-F549-AF64-61C53998B1E3}" destId="{384C002B-5DD6-1D4E-B2FA-D132BFD6D60E}" srcOrd="1" destOrd="0" presId="urn:microsoft.com/office/officeart/2005/8/layout/lProcess2"/>
    <dgm:cxn modelId="{BA316D10-CA26-7B40-9BF0-0ED9C8EA00DF}" type="presParOf" srcId="{AAA387BB-5A08-F549-AF64-61C53998B1E3}" destId="{E480F19E-389D-2648-B706-10979B58B495}" srcOrd="2" destOrd="0" presId="urn:microsoft.com/office/officeart/2005/8/layout/lProcess2"/>
    <dgm:cxn modelId="{EA5260AE-4685-0048-8479-91D9D9380773}" type="presParOf" srcId="{E480F19E-389D-2648-B706-10979B58B495}" destId="{CAED398B-5E74-054D-9923-76BBE3E9B1CE}" srcOrd="0" destOrd="0" presId="urn:microsoft.com/office/officeart/2005/8/layout/lProcess2"/>
    <dgm:cxn modelId="{A4790AF7-2060-F449-AEA6-C659BAAB02E4}" type="presParOf" srcId="{CAED398B-5E74-054D-9923-76BBE3E9B1CE}" destId="{EB4E5D92-A6E9-C949-9C05-305A911A7516}" srcOrd="0" destOrd="0" presId="urn:microsoft.com/office/officeart/2005/8/layout/lProcess2"/>
    <dgm:cxn modelId="{71565CC4-0F96-6546-935E-EBCEAD9C39C7}" type="presParOf" srcId="{CAED398B-5E74-054D-9923-76BBE3E9B1CE}" destId="{892755C7-CA26-4148-81F0-6F2D17327912}" srcOrd="1" destOrd="0" presId="urn:microsoft.com/office/officeart/2005/8/layout/lProcess2"/>
    <dgm:cxn modelId="{C44937A8-8653-3E4F-8C7A-D998E0BB126A}" type="presParOf" srcId="{CAED398B-5E74-054D-9923-76BBE3E9B1CE}" destId="{7136BEDB-0255-134D-AD13-2C727BBEC54A}" srcOrd="2" destOrd="0" presId="urn:microsoft.com/office/officeart/2005/8/layout/lProcess2"/>
    <dgm:cxn modelId="{A2C893B1-41B2-7248-BF8B-D752600CC5C6}" type="presParOf" srcId="{1E03E210-4821-9F4A-A468-947F01426166}" destId="{E7CAFD63-A946-0947-817F-0C413ECD206A}" srcOrd="5" destOrd="0" presId="urn:microsoft.com/office/officeart/2005/8/layout/lProcess2"/>
    <dgm:cxn modelId="{66477916-A22B-1D4E-8BC7-EB4464CB2440}" type="presParOf" srcId="{1E03E210-4821-9F4A-A468-947F01426166}" destId="{1617451E-88F1-B04B-B3EA-158F1F4EFB94}" srcOrd="6" destOrd="0" presId="urn:microsoft.com/office/officeart/2005/8/layout/lProcess2"/>
    <dgm:cxn modelId="{8D1D2AD1-CA4B-A74D-A414-6861444BFDBD}" type="presParOf" srcId="{1617451E-88F1-B04B-B3EA-158F1F4EFB94}" destId="{8CA9AAAA-FBAE-9D40-8C0F-966738A9ECF8}" srcOrd="0" destOrd="0" presId="urn:microsoft.com/office/officeart/2005/8/layout/lProcess2"/>
    <dgm:cxn modelId="{CB362CA2-CEC8-2D4A-B92C-131CCC0BACFB}" type="presParOf" srcId="{1617451E-88F1-B04B-B3EA-158F1F4EFB94}" destId="{6F2EDB66-423B-7444-9A7E-A0A98D48076F}" srcOrd="1" destOrd="0" presId="urn:microsoft.com/office/officeart/2005/8/layout/lProcess2"/>
    <dgm:cxn modelId="{2CBFD74D-D1DD-A542-A790-59646FE86F8B}" type="presParOf" srcId="{1617451E-88F1-B04B-B3EA-158F1F4EFB94}" destId="{F35BC289-51BC-8A45-BA4B-8E018C8D1A80}" srcOrd="2" destOrd="0" presId="urn:microsoft.com/office/officeart/2005/8/layout/lProcess2"/>
    <dgm:cxn modelId="{B02236EC-EC00-554F-AF55-C051E5D97CDA}" type="presParOf" srcId="{F35BC289-51BC-8A45-BA4B-8E018C8D1A80}" destId="{5BCF66B4-0A88-A348-B709-E92C9F3BF7BC}" srcOrd="0" destOrd="0" presId="urn:microsoft.com/office/officeart/2005/8/layout/lProcess2"/>
    <dgm:cxn modelId="{891CF2A4-8D9E-FB48-9A67-CE742A0FEC85}" type="presParOf" srcId="{5BCF66B4-0A88-A348-B709-E92C9F3BF7BC}" destId="{4767D840-B8EC-A641-8913-27D7E94947B6}" srcOrd="0" destOrd="0" presId="urn:microsoft.com/office/officeart/2005/8/layout/lProcess2"/>
    <dgm:cxn modelId="{296D2418-5736-DB44-8416-D468FD85F324}" type="presParOf" srcId="{5BCF66B4-0A88-A348-B709-E92C9F3BF7BC}" destId="{C96422AB-E0E8-F24F-B97D-D753312B69B2}" srcOrd="1" destOrd="0" presId="urn:microsoft.com/office/officeart/2005/8/layout/lProcess2"/>
    <dgm:cxn modelId="{4ED21544-025B-B04E-9E2E-82705218770F}" type="presParOf" srcId="{5BCF66B4-0A88-A348-B709-E92C9F3BF7BC}" destId="{DB58D47B-2770-0B41-BEEA-DD6FF665E3E5}" srcOrd="2" destOrd="0" presId="urn:microsoft.com/office/officeart/2005/8/layout/lProcess2"/>
    <dgm:cxn modelId="{98B78187-8127-C744-BEEA-8B7B2F928E57}" type="presParOf" srcId="{5BCF66B4-0A88-A348-B709-E92C9F3BF7BC}" destId="{6D1F3A4A-65B7-A942-B64A-EBC81C251E6E}" srcOrd="3" destOrd="0" presId="urn:microsoft.com/office/officeart/2005/8/layout/lProcess2"/>
    <dgm:cxn modelId="{457A150E-0EA3-BE4B-A514-3D909094B03F}" type="presParOf" srcId="{5BCF66B4-0A88-A348-B709-E92C9F3BF7BC}" destId="{0D346837-9AD1-4347-AE19-2386C8D078B8}" srcOrd="4" destOrd="0" presId="urn:microsoft.com/office/officeart/2005/8/layout/lProcess2"/>
    <dgm:cxn modelId="{BDA048AE-A37F-6F40-BC90-2905A5FE13BC}" type="presParOf" srcId="{5BCF66B4-0A88-A348-B709-E92C9F3BF7BC}" destId="{C4D77A79-96DC-DF4C-9984-5C59191B4FE5}" srcOrd="5" destOrd="0" presId="urn:microsoft.com/office/officeart/2005/8/layout/lProcess2"/>
    <dgm:cxn modelId="{028E251D-EEDD-014B-B665-7D57C624179D}" type="presParOf" srcId="{5BCF66B4-0A88-A348-B709-E92C9F3BF7BC}" destId="{D8975F26-106F-E44E-BE4C-D19D86BA8683}" srcOrd="6" destOrd="0" presId="urn:microsoft.com/office/officeart/2005/8/layout/lProcess2"/>
    <dgm:cxn modelId="{BFFC86B0-0F7F-A546-9D81-ECD6A83D212C}" type="presParOf" srcId="{1E03E210-4821-9F4A-A468-947F01426166}" destId="{E75CD90F-2F77-3C41-810A-75661C0CD35B}" srcOrd="7" destOrd="0" presId="urn:microsoft.com/office/officeart/2005/8/layout/lProcess2"/>
    <dgm:cxn modelId="{E2F76412-8ECE-F049-A259-3AE7FA7D7C05}" type="presParOf" srcId="{1E03E210-4821-9F4A-A468-947F01426166}" destId="{5E3AE918-73FF-2F42-A108-9105B5991F2F}" srcOrd="8" destOrd="0" presId="urn:microsoft.com/office/officeart/2005/8/layout/lProcess2"/>
    <dgm:cxn modelId="{5A5397FC-8252-4B4B-BD1C-E1ADB540F3A8}" type="presParOf" srcId="{5E3AE918-73FF-2F42-A108-9105B5991F2F}" destId="{BFF5FF2F-429E-D54F-8A55-FA40FF588950}" srcOrd="0" destOrd="0" presId="urn:microsoft.com/office/officeart/2005/8/layout/lProcess2"/>
    <dgm:cxn modelId="{D0179418-6B79-D142-9D01-3FE3DBAF913D}" type="presParOf" srcId="{5E3AE918-73FF-2F42-A108-9105B5991F2F}" destId="{2FE4B754-FFE7-794B-B1FD-04FB3CFE2519}" srcOrd="1" destOrd="0" presId="urn:microsoft.com/office/officeart/2005/8/layout/lProcess2"/>
    <dgm:cxn modelId="{5109476F-29B7-0E4E-BF59-2369D3B8BC45}" type="presParOf" srcId="{5E3AE918-73FF-2F42-A108-9105B5991F2F}" destId="{1CC1964C-64E7-1A42-A84C-35C969455035}" srcOrd="2" destOrd="0" presId="urn:microsoft.com/office/officeart/2005/8/layout/lProcess2"/>
    <dgm:cxn modelId="{4E8BB9DF-BA42-EE44-B045-B91E4BBECCDE}" type="presParOf" srcId="{1CC1964C-64E7-1A42-A84C-35C969455035}" destId="{D1F90368-B980-9046-866E-915B2A3A1520}" srcOrd="0" destOrd="0" presId="urn:microsoft.com/office/officeart/2005/8/layout/lProcess2"/>
    <dgm:cxn modelId="{EDA42AAA-43EC-5749-A9DB-951E9D54E1DB}" type="presParOf" srcId="{D1F90368-B980-9046-866E-915B2A3A1520}" destId="{989C6A49-B6AA-4343-B411-C5DBF7297812}" srcOrd="0" destOrd="0" presId="urn:microsoft.com/office/officeart/2005/8/layout/lProcess2"/>
    <dgm:cxn modelId="{521F6394-242A-3441-B102-E06B886E9125}" type="presParOf" srcId="{D1F90368-B980-9046-866E-915B2A3A1520}" destId="{4D85611E-FC15-994E-993A-7B9BEFE9335B}" srcOrd="1" destOrd="0" presId="urn:microsoft.com/office/officeart/2005/8/layout/lProcess2"/>
    <dgm:cxn modelId="{02AFD969-364C-2F41-9813-A4D6026F93E5}" type="presParOf" srcId="{D1F90368-B980-9046-866E-915B2A3A1520}" destId="{48BA992D-A1F2-DB46-9E47-9ED903ECDB7D}" srcOrd="2" destOrd="0" presId="urn:microsoft.com/office/officeart/2005/8/layout/lProcess2"/>
    <dgm:cxn modelId="{CEAD5D0C-C99C-C24A-B0FF-5E708B32B21C}" type="presParOf" srcId="{D1F90368-B980-9046-866E-915B2A3A1520}" destId="{D74DDCEA-DE0F-FA45-9A0F-D10869981A55}" srcOrd="3" destOrd="0" presId="urn:microsoft.com/office/officeart/2005/8/layout/lProcess2"/>
    <dgm:cxn modelId="{ACD1A3CD-008E-464D-AE20-DA3C183BDE2A}" type="presParOf" srcId="{D1F90368-B980-9046-866E-915B2A3A1520}" destId="{DA01E210-7E9C-F74E-A56A-63D6E247D2F4}" srcOrd="4" destOrd="0" presId="urn:microsoft.com/office/officeart/2005/8/layout/lProcess2"/>
    <dgm:cxn modelId="{36096883-A531-914B-B3B9-113D1DE5421D}" type="presParOf" srcId="{D1F90368-B980-9046-866E-915B2A3A1520}" destId="{6A74F273-FA1B-DD4F-8ED6-9F3D140FA32E}" srcOrd="5" destOrd="0" presId="urn:microsoft.com/office/officeart/2005/8/layout/lProcess2"/>
    <dgm:cxn modelId="{682547FB-D140-CE4F-AF0A-702945981D58}" type="presParOf" srcId="{D1F90368-B980-9046-866E-915B2A3A1520}" destId="{3A9B87F1-F7AB-E946-8BA8-6741590E26FD}" srcOrd="6" destOrd="0" presId="urn:microsoft.com/office/officeart/2005/8/layout/lProcess2"/>
    <dgm:cxn modelId="{245AD9E4-F50F-214D-9168-1FEEFE9101CB}" type="presParOf" srcId="{1E03E210-4821-9F4A-A468-947F01426166}" destId="{ADB9B8BB-D5C0-5142-823C-193A2F42F4DA}" srcOrd="9" destOrd="0" presId="urn:microsoft.com/office/officeart/2005/8/layout/lProcess2"/>
    <dgm:cxn modelId="{515DF281-CEDF-8848-9FC3-B4352C4D2402}" type="presParOf" srcId="{1E03E210-4821-9F4A-A468-947F01426166}" destId="{543E13C1-348D-554E-A72D-174C439842BE}" srcOrd="10" destOrd="0" presId="urn:microsoft.com/office/officeart/2005/8/layout/lProcess2"/>
    <dgm:cxn modelId="{86584E5E-B4B5-6340-BD09-567A10B1682B}" type="presParOf" srcId="{543E13C1-348D-554E-A72D-174C439842BE}" destId="{2095B6EE-DD72-6541-9C7F-23217B62FB47}" srcOrd="0" destOrd="0" presId="urn:microsoft.com/office/officeart/2005/8/layout/lProcess2"/>
    <dgm:cxn modelId="{6D7591D9-485B-404C-92DB-42661281BF9C}" type="presParOf" srcId="{543E13C1-348D-554E-A72D-174C439842BE}" destId="{60A544AB-B300-F44B-9BA3-3B0EBF7FB49C}" srcOrd="1" destOrd="0" presId="urn:microsoft.com/office/officeart/2005/8/layout/lProcess2"/>
    <dgm:cxn modelId="{5CCDE80A-1934-7744-9988-50A2AD44EE38}" type="presParOf" srcId="{543E13C1-348D-554E-A72D-174C439842BE}" destId="{0F0051DF-1286-7D42-888D-EC1A3583A5AF}" srcOrd="2" destOrd="0" presId="urn:microsoft.com/office/officeart/2005/8/layout/lProcess2"/>
    <dgm:cxn modelId="{151CAE50-33C5-1D4C-BE9C-645FED1DFEC9}" type="presParOf" srcId="{0F0051DF-1286-7D42-888D-EC1A3583A5AF}" destId="{A7210AC1-2C56-3544-A7F6-A786920E2691}" srcOrd="0" destOrd="0" presId="urn:microsoft.com/office/officeart/2005/8/layout/lProcess2"/>
    <dgm:cxn modelId="{B86F5DD1-836E-D04A-BE47-052C905B300E}" type="presParOf" srcId="{A7210AC1-2C56-3544-A7F6-A786920E2691}" destId="{2604EAC4-EB7C-4244-9125-A073895F8C26}" srcOrd="0" destOrd="0" presId="urn:microsoft.com/office/officeart/2005/8/layout/lProcess2"/>
    <dgm:cxn modelId="{E3238F0E-91A5-F740-9A23-07C362115FF5}" type="presParOf" srcId="{A7210AC1-2C56-3544-A7F6-A786920E2691}" destId="{D87293EE-B957-7B40-A6B1-24869470D0A1}" srcOrd="1" destOrd="0" presId="urn:microsoft.com/office/officeart/2005/8/layout/lProcess2"/>
    <dgm:cxn modelId="{57700DD9-3DEA-224A-B940-3591F9E1419E}" type="presParOf" srcId="{A7210AC1-2C56-3544-A7F6-A786920E2691}" destId="{37022B05-96B9-8A41-BC02-7CEB76065B42}" srcOrd="2" destOrd="0" presId="urn:microsoft.com/office/officeart/2005/8/layout/lProcess2"/>
    <dgm:cxn modelId="{E8D38FA1-26FA-EA4A-803D-8186A08221E0}" type="presParOf" srcId="{A7210AC1-2C56-3544-A7F6-A786920E2691}" destId="{164FF917-D605-B944-BE0E-D76B6CDF5E2E}" srcOrd="3" destOrd="0" presId="urn:microsoft.com/office/officeart/2005/8/layout/lProcess2"/>
    <dgm:cxn modelId="{0D7FA3F9-92FE-8943-9CB4-AB5F31BAAC65}" type="presParOf" srcId="{A7210AC1-2C56-3544-A7F6-A786920E2691}" destId="{FF62AADA-4BBA-C94B-95D9-99350FCA2851}" srcOrd="4" destOrd="0" presId="urn:microsoft.com/office/officeart/2005/8/layout/lProcess2"/>
    <dgm:cxn modelId="{BB7D5386-7750-CF4F-AC7B-A98E7D74CAAD}" type="presParOf" srcId="{A7210AC1-2C56-3544-A7F6-A786920E2691}" destId="{3B5A6F1A-4593-CF4A-AE92-AB0639021A18}" srcOrd="5" destOrd="0" presId="urn:microsoft.com/office/officeart/2005/8/layout/lProcess2"/>
    <dgm:cxn modelId="{F45DE941-D3A5-A445-9804-0512E33B591D}" type="presParOf" srcId="{A7210AC1-2C56-3544-A7F6-A786920E2691}" destId="{0364A058-6D71-8B43-A04D-BF15740D0511}" srcOrd="6" destOrd="0" presId="urn:microsoft.com/office/officeart/2005/8/layout/lProcess2"/>
    <dgm:cxn modelId="{4DED27F8-7356-E744-9AC6-473D65805CAF}" type="presParOf" srcId="{1E03E210-4821-9F4A-A468-947F01426166}" destId="{7900D22B-BDCF-814B-A8A4-5B9494026691}" srcOrd="11" destOrd="0" presId="urn:microsoft.com/office/officeart/2005/8/layout/lProcess2"/>
    <dgm:cxn modelId="{891921BA-9503-6145-887C-179A4C622BCF}" type="presParOf" srcId="{1E03E210-4821-9F4A-A468-947F01426166}" destId="{EF2A7E36-2E8B-9C41-9BB7-EC87DA21DC18}" srcOrd="12" destOrd="0" presId="urn:microsoft.com/office/officeart/2005/8/layout/lProcess2"/>
    <dgm:cxn modelId="{39B52152-D0FF-4C47-94A7-F724694E2962}" type="presParOf" srcId="{EF2A7E36-2E8B-9C41-9BB7-EC87DA21DC18}" destId="{71397C5A-6AC4-B940-AE45-69DCD6298BAE}" srcOrd="0" destOrd="0" presId="urn:microsoft.com/office/officeart/2005/8/layout/lProcess2"/>
    <dgm:cxn modelId="{0B2608DD-68BC-2346-8F8B-1653AA1B8F2D}" type="presParOf" srcId="{EF2A7E36-2E8B-9C41-9BB7-EC87DA21DC18}" destId="{C144B7E8-46F5-DD4A-9C1B-C2A03AE7C3A3}" srcOrd="1" destOrd="0" presId="urn:microsoft.com/office/officeart/2005/8/layout/lProcess2"/>
    <dgm:cxn modelId="{F525B05B-60E4-5F4B-96BE-813745C362F1}" type="presParOf" srcId="{EF2A7E36-2E8B-9C41-9BB7-EC87DA21DC18}" destId="{2FAFA9CF-F799-7745-B447-FAB3274293D3}" srcOrd="2" destOrd="0" presId="urn:microsoft.com/office/officeart/2005/8/layout/lProcess2"/>
    <dgm:cxn modelId="{870AD6ED-517C-2A45-ABE5-26E34FF25095}" type="presParOf" srcId="{2FAFA9CF-F799-7745-B447-FAB3274293D3}" destId="{6144959A-4FA4-7444-9DE7-A1FB0B4119DF}" srcOrd="0" destOrd="0" presId="urn:microsoft.com/office/officeart/2005/8/layout/lProcess2"/>
    <dgm:cxn modelId="{7C79665F-C30C-3A46-91FB-DB778DBF791D}" type="presParOf" srcId="{6144959A-4FA4-7444-9DE7-A1FB0B4119DF}" destId="{AD5B4698-09A4-374F-A111-418534A1F98D}" srcOrd="0" destOrd="0" presId="urn:microsoft.com/office/officeart/2005/8/layout/lProcess2"/>
    <dgm:cxn modelId="{BD511D00-D346-234B-BE7D-DAD4BC89B9D3}" type="presParOf" srcId="{6144959A-4FA4-7444-9DE7-A1FB0B4119DF}" destId="{B34BC943-BE42-7640-9928-BBD0CB6DE8F8}" srcOrd="1" destOrd="0" presId="urn:microsoft.com/office/officeart/2005/8/layout/lProcess2"/>
    <dgm:cxn modelId="{B2752E07-6F9B-EB4C-BA07-2E7E43318963}" type="presParOf" srcId="{6144959A-4FA4-7444-9DE7-A1FB0B4119DF}" destId="{FFB8BB03-2E96-C04F-BC75-A138B6C22D92}" srcOrd="2" destOrd="0" presId="urn:microsoft.com/office/officeart/2005/8/layout/lProcess2"/>
    <dgm:cxn modelId="{C1110841-557E-184C-B9AD-EEDE928A6D7C}" type="presParOf" srcId="{1E03E210-4821-9F4A-A468-947F01426166}" destId="{27DDC7DB-C3D0-D04D-BDF3-3154AFB95286}" srcOrd="13" destOrd="0" presId="urn:microsoft.com/office/officeart/2005/8/layout/lProcess2"/>
    <dgm:cxn modelId="{EB47A871-0672-A348-BAB7-07E4C17C5194}" type="presParOf" srcId="{1E03E210-4821-9F4A-A468-947F01426166}" destId="{86613695-2526-2F4D-B404-B4084019A136}" srcOrd="14" destOrd="0" presId="urn:microsoft.com/office/officeart/2005/8/layout/lProcess2"/>
    <dgm:cxn modelId="{31EBEA32-D9EF-B243-8884-1AB7652EBCB8}" type="presParOf" srcId="{86613695-2526-2F4D-B404-B4084019A136}" destId="{D90EDB25-4992-BC43-8849-6E6999A083B2}" srcOrd="0" destOrd="0" presId="urn:microsoft.com/office/officeart/2005/8/layout/lProcess2"/>
    <dgm:cxn modelId="{A783C1E4-F0C6-7148-8044-A0521A55DF16}" type="presParOf" srcId="{86613695-2526-2F4D-B404-B4084019A136}" destId="{2F2A5D8F-2749-2249-92F0-63A73D535CB5}" srcOrd="1" destOrd="0" presId="urn:microsoft.com/office/officeart/2005/8/layout/lProcess2"/>
    <dgm:cxn modelId="{304F93DE-7360-FA45-8EAF-6F99552DFD7E}" type="presParOf" srcId="{86613695-2526-2F4D-B404-B4084019A136}" destId="{8106530A-750C-0445-9FE5-E4454F06A06F}" srcOrd="2" destOrd="0" presId="urn:microsoft.com/office/officeart/2005/8/layout/lProcess2"/>
    <dgm:cxn modelId="{A8C1172D-850D-6848-89D1-6F6AB7816ECE}" type="presParOf" srcId="{8106530A-750C-0445-9FE5-E4454F06A06F}" destId="{63CD29FC-70B2-5E40-8E1F-D8BD1C297099}" srcOrd="0" destOrd="0" presId="urn:microsoft.com/office/officeart/2005/8/layout/lProcess2"/>
    <dgm:cxn modelId="{3F4CC6AC-679D-174A-A789-88CB6B1EA359}" type="presParOf" srcId="{63CD29FC-70B2-5E40-8E1F-D8BD1C297099}" destId="{1B8847A4-662C-1542-9548-842896687C70}" srcOrd="0" destOrd="0" presId="urn:microsoft.com/office/officeart/2005/8/layout/lProcess2"/>
    <dgm:cxn modelId="{B9459B58-D690-0F42-A321-D8527B83B6EC}" type="presParOf" srcId="{63CD29FC-70B2-5E40-8E1F-D8BD1C297099}" destId="{50FDA90A-96FB-0645-8847-AC955D17F55B}" srcOrd="1" destOrd="0" presId="urn:microsoft.com/office/officeart/2005/8/layout/lProcess2"/>
    <dgm:cxn modelId="{C0EC65E1-C07A-0D4D-B7E2-7DA21C87D7B9}" type="presParOf" srcId="{63CD29FC-70B2-5E40-8E1F-D8BD1C297099}" destId="{A1ADFE7D-C7B3-9A4B-86D5-15DF4210318F}" srcOrd="2" destOrd="0" presId="urn:microsoft.com/office/officeart/2005/8/layout/lProcess2"/>
    <dgm:cxn modelId="{86E96B67-D13B-6B4A-8570-D48D11B57A5C}" type="presParOf" srcId="{63CD29FC-70B2-5E40-8E1F-D8BD1C297099}" destId="{5325915A-503A-DD41-9E4F-B216E1026CD0}" srcOrd="3" destOrd="0" presId="urn:microsoft.com/office/officeart/2005/8/layout/lProcess2"/>
    <dgm:cxn modelId="{925F6556-137F-0149-97C5-AE3FA035B97C}" type="presParOf" srcId="{63CD29FC-70B2-5E40-8E1F-D8BD1C297099}" destId="{09DAB397-E981-1C46-845B-2F386E7D4030}" srcOrd="4" destOrd="0" presId="urn:microsoft.com/office/officeart/2005/8/layout/lProcess2"/>
    <dgm:cxn modelId="{2E83C0AF-86A4-7346-85DE-A6E5F7437DB8}" type="presParOf" srcId="{63CD29FC-70B2-5E40-8E1F-D8BD1C297099}" destId="{5D162E30-A9F5-0345-A934-E47039D8DAFA}" srcOrd="5" destOrd="0" presId="urn:microsoft.com/office/officeart/2005/8/layout/lProcess2"/>
    <dgm:cxn modelId="{E6A49437-553B-B04E-ADE5-1C6F0ECF289C}" type="presParOf" srcId="{63CD29FC-70B2-5E40-8E1F-D8BD1C297099}" destId="{70014D79-6733-DC4B-9BC5-068041628FEB}"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95861-186B-2043-AEFD-E3FC16618131}">
      <dsp:nvSpPr>
        <dsp:cNvPr id="0" name=""/>
        <dsp:cNvSpPr/>
      </dsp:nvSpPr>
      <dsp:spPr>
        <a:xfrm>
          <a:off x="0" y="0"/>
          <a:ext cx="1043942" cy="5486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latin typeface="Cambria"/>
              <a:ea typeface="+mn-ea"/>
              <a:cs typeface="+mn-cs"/>
            </a:rPr>
            <a:t>Possible TB Key Populations</a:t>
          </a:r>
        </a:p>
      </dsp:txBody>
      <dsp:txXfrm>
        <a:off x="0" y="0"/>
        <a:ext cx="1043942" cy="1645934"/>
      </dsp:txXfrm>
    </dsp:sp>
    <dsp:sp modelId="{0034617C-F89D-4141-AF09-06CCAF661025}">
      <dsp:nvSpPr>
        <dsp:cNvPr id="0" name=""/>
        <dsp:cNvSpPr/>
      </dsp:nvSpPr>
      <dsp:spPr>
        <a:xfrm>
          <a:off x="108743" y="1647541"/>
          <a:ext cx="835153" cy="1654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n-US" sz="1050" b="1" kern="1200" dirty="0">
              <a:latin typeface="Cambria"/>
              <a:ea typeface="+mn-ea"/>
              <a:cs typeface="+mn-cs"/>
            </a:rPr>
            <a:t>Different </a:t>
          </a:r>
          <a:r>
            <a:rPr lang="en-US" sz="1050" b="1" kern="1200" dirty="0" smtClean="0">
              <a:latin typeface="Cambria"/>
              <a:ea typeface="+mn-ea"/>
              <a:cs typeface="+mn-cs"/>
            </a:rPr>
            <a:t>countries, </a:t>
          </a:r>
          <a:r>
            <a:rPr lang="en-US" sz="1050" b="1" kern="1200" dirty="0">
              <a:latin typeface="Cambria"/>
              <a:ea typeface="+mn-ea"/>
              <a:cs typeface="+mn-cs"/>
            </a:rPr>
            <a:t>different </a:t>
          </a:r>
          <a:r>
            <a:rPr lang="en-US" sz="1050" b="1" kern="1200" dirty="0" smtClean="0">
              <a:latin typeface="Cambria"/>
              <a:ea typeface="+mn-ea"/>
              <a:cs typeface="+mn-cs"/>
            </a:rPr>
            <a:t>context, different </a:t>
          </a:r>
          <a:r>
            <a:rPr lang="en-US" sz="1050" b="1" kern="1200" dirty="0">
              <a:latin typeface="Cambria"/>
              <a:ea typeface="+mn-ea"/>
              <a:cs typeface="+mn-cs"/>
            </a:rPr>
            <a:t>key populations</a:t>
          </a:r>
        </a:p>
      </dsp:txBody>
      <dsp:txXfrm>
        <a:off x="133204" y="1672002"/>
        <a:ext cx="786231" cy="1605317"/>
      </dsp:txXfrm>
    </dsp:sp>
    <dsp:sp modelId="{5E28A83E-3E9C-7B4A-9F8D-556E789346F6}">
      <dsp:nvSpPr>
        <dsp:cNvPr id="0" name=""/>
        <dsp:cNvSpPr/>
      </dsp:nvSpPr>
      <dsp:spPr>
        <a:xfrm>
          <a:off x="108743" y="3556279"/>
          <a:ext cx="835153" cy="1654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n-US" sz="1050" b="1" kern="1200" dirty="0" err="1">
              <a:latin typeface="Cambria"/>
              <a:ea typeface="+mn-ea"/>
              <a:cs typeface="+mn-cs"/>
            </a:rPr>
            <a:t>Systema-tically</a:t>
          </a:r>
          <a:r>
            <a:rPr lang="en-US" sz="1050" b="1" kern="1200" dirty="0">
              <a:latin typeface="Cambria"/>
              <a:ea typeface="+mn-ea"/>
              <a:cs typeface="+mn-cs"/>
            </a:rPr>
            <a:t> consider all </a:t>
          </a:r>
          <a:r>
            <a:rPr lang="en-US" sz="1050" b="1" kern="1200" dirty="0" smtClean="0">
              <a:latin typeface="Cambria"/>
              <a:ea typeface="+mn-ea"/>
              <a:cs typeface="+mn-cs"/>
            </a:rPr>
            <a:t>possible population groups </a:t>
          </a:r>
          <a:r>
            <a:rPr lang="en-US" sz="1050" b="1" kern="1200" dirty="0">
              <a:latin typeface="Cambria"/>
              <a:ea typeface="+mn-ea"/>
              <a:cs typeface="+mn-cs"/>
            </a:rPr>
            <a:t>at higher risks</a:t>
          </a:r>
        </a:p>
      </dsp:txBody>
      <dsp:txXfrm>
        <a:off x="133204" y="3580740"/>
        <a:ext cx="786231" cy="1605317"/>
      </dsp:txXfrm>
    </dsp:sp>
    <dsp:sp modelId="{BB1296DF-D917-1A44-9F6F-0A8DEACC7F2D}">
      <dsp:nvSpPr>
        <dsp:cNvPr id="0" name=""/>
        <dsp:cNvSpPr/>
      </dsp:nvSpPr>
      <dsp:spPr>
        <a:xfrm>
          <a:off x="1126587" y="0"/>
          <a:ext cx="1043942" cy="5486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latin typeface="Cambria"/>
              <a:ea typeface="+mn-ea"/>
              <a:cs typeface="+mn-cs"/>
            </a:rPr>
            <a:t>Overarching Principles</a:t>
          </a:r>
        </a:p>
      </dsp:txBody>
      <dsp:txXfrm>
        <a:off x="1126587" y="0"/>
        <a:ext cx="1043942" cy="1645934"/>
      </dsp:txXfrm>
    </dsp:sp>
    <dsp:sp modelId="{B0794B43-BF3B-CE4B-9795-AE2DAB0B1816}">
      <dsp:nvSpPr>
        <dsp:cNvPr id="0" name=""/>
        <dsp:cNvSpPr/>
      </dsp:nvSpPr>
      <dsp:spPr>
        <a:xfrm>
          <a:off x="1230981" y="1646972"/>
          <a:ext cx="835153" cy="634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a:latin typeface="Cambria"/>
              <a:ea typeface="+mn-ea"/>
              <a:cs typeface="+mn-cs"/>
            </a:rPr>
            <a:t>Multi-stakeholder</a:t>
          </a:r>
        </a:p>
      </dsp:txBody>
      <dsp:txXfrm>
        <a:off x="1249571" y="1665562"/>
        <a:ext cx="797973" cy="597525"/>
      </dsp:txXfrm>
    </dsp:sp>
    <dsp:sp modelId="{B4C70F07-24E3-9143-BDB1-B9B0BC880B01}">
      <dsp:nvSpPr>
        <dsp:cNvPr id="0" name=""/>
        <dsp:cNvSpPr/>
      </dsp:nvSpPr>
      <dsp:spPr>
        <a:xfrm>
          <a:off x="1230981" y="2379324"/>
          <a:ext cx="835153" cy="634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a:latin typeface="Cambria"/>
              <a:ea typeface="+mn-ea"/>
              <a:cs typeface="+mn-cs"/>
            </a:rPr>
            <a:t>Participa-tory</a:t>
          </a:r>
        </a:p>
      </dsp:txBody>
      <dsp:txXfrm>
        <a:off x="1249571" y="2397914"/>
        <a:ext cx="797973" cy="597525"/>
      </dsp:txXfrm>
    </dsp:sp>
    <dsp:sp modelId="{9A6063B8-4136-1840-ABBA-A61C64CE3D61}">
      <dsp:nvSpPr>
        <dsp:cNvPr id="0" name=""/>
        <dsp:cNvSpPr/>
      </dsp:nvSpPr>
      <dsp:spPr>
        <a:xfrm>
          <a:off x="1230981" y="3111677"/>
          <a:ext cx="835153" cy="634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a:latin typeface="Cambria"/>
              <a:ea typeface="+mn-ea"/>
              <a:cs typeface="+mn-cs"/>
            </a:rPr>
            <a:t>Human Rights-based</a:t>
          </a:r>
        </a:p>
      </dsp:txBody>
      <dsp:txXfrm>
        <a:off x="1249571" y="3130267"/>
        <a:ext cx="797973" cy="597525"/>
      </dsp:txXfrm>
    </dsp:sp>
    <dsp:sp modelId="{D8AEC8F9-2529-974E-B75E-E73B85A9D917}">
      <dsp:nvSpPr>
        <dsp:cNvPr id="0" name=""/>
        <dsp:cNvSpPr/>
      </dsp:nvSpPr>
      <dsp:spPr>
        <a:xfrm>
          <a:off x="1230981" y="3844029"/>
          <a:ext cx="835153" cy="634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a:latin typeface="Cambria"/>
              <a:ea typeface="+mn-ea"/>
              <a:cs typeface="+mn-cs"/>
            </a:rPr>
            <a:t>Gender-responsive</a:t>
          </a:r>
        </a:p>
      </dsp:txBody>
      <dsp:txXfrm>
        <a:off x="1249571" y="3862619"/>
        <a:ext cx="797973" cy="597525"/>
      </dsp:txXfrm>
    </dsp:sp>
    <dsp:sp modelId="{AB910B2A-7AE4-5449-8B9B-24AF7D4FCD00}">
      <dsp:nvSpPr>
        <dsp:cNvPr id="0" name=""/>
        <dsp:cNvSpPr/>
      </dsp:nvSpPr>
      <dsp:spPr>
        <a:xfrm>
          <a:off x="1230981" y="4576382"/>
          <a:ext cx="835153" cy="634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a:latin typeface="Cambria"/>
              <a:ea typeface="+mn-ea"/>
              <a:cs typeface="+mn-cs"/>
            </a:rPr>
            <a:t>Evidence-driven</a:t>
          </a:r>
        </a:p>
      </dsp:txBody>
      <dsp:txXfrm>
        <a:off x="1249571" y="4594972"/>
        <a:ext cx="797973" cy="597525"/>
      </dsp:txXfrm>
    </dsp:sp>
    <dsp:sp modelId="{BCFF1FB2-2D6A-9541-BF72-FC4FCB7BC024}">
      <dsp:nvSpPr>
        <dsp:cNvPr id="0" name=""/>
        <dsp:cNvSpPr/>
      </dsp:nvSpPr>
      <dsp:spPr>
        <a:xfrm>
          <a:off x="2248825" y="0"/>
          <a:ext cx="1043942" cy="5486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latin typeface="Cambria"/>
              <a:ea typeface="+mn-ea"/>
              <a:cs typeface="+mn-cs"/>
            </a:rPr>
            <a:t>Understand-</a:t>
          </a:r>
          <a:r>
            <a:rPr lang="en-US" sz="1300" b="1" kern="1200" dirty="0" err="1" smtClean="0">
              <a:latin typeface="Cambria"/>
              <a:ea typeface="+mn-ea"/>
              <a:cs typeface="+mn-cs"/>
            </a:rPr>
            <a:t>ing</a:t>
          </a:r>
          <a:r>
            <a:rPr lang="en-US" sz="1300" b="1" kern="1200" dirty="0" smtClean="0">
              <a:latin typeface="Cambria"/>
              <a:ea typeface="+mn-ea"/>
              <a:cs typeface="+mn-cs"/>
            </a:rPr>
            <a:t> </a:t>
          </a:r>
          <a:r>
            <a:rPr lang="en-US" sz="1300" b="1" kern="1200" dirty="0">
              <a:latin typeface="Cambria"/>
              <a:ea typeface="+mn-ea"/>
              <a:cs typeface="+mn-cs"/>
            </a:rPr>
            <a:t>and Defining Key Populations</a:t>
          </a:r>
        </a:p>
      </dsp:txBody>
      <dsp:txXfrm>
        <a:off x="2248825" y="0"/>
        <a:ext cx="1043942" cy="1645934"/>
      </dsp:txXfrm>
    </dsp:sp>
    <dsp:sp modelId="{EB4E5D92-A6E9-C949-9C05-305A911A7516}">
      <dsp:nvSpPr>
        <dsp:cNvPr id="0" name=""/>
        <dsp:cNvSpPr/>
      </dsp:nvSpPr>
      <dsp:spPr>
        <a:xfrm>
          <a:off x="2353219" y="1647541"/>
          <a:ext cx="835153" cy="1654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a:latin typeface="Cambria"/>
              <a:ea typeface="+mn-ea"/>
              <a:cs typeface="+mn-cs"/>
            </a:rPr>
            <a:t>Specific TB risks, risk drivers, service access barriers</a:t>
          </a:r>
        </a:p>
      </dsp:txBody>
      <dsp:txXfrm>
        <a:off x="2377680" y="1672002"/>
        <a:ext cx="786231" cy="1605317"/>
      </dsp:txXfrm>
    </dsp:sp>
    <dsp:sp modelId="{7136BEDB-0255-134D-AD13-2C727BBEC54A}">
      <dsp:nvSpPr>
        <dsp:cNvPr id="0" name=""/>
        <dsp:cNvSpPr/>
      </dsp:nvSpPr>
      <dsp:spPr>
        <a:xfrm>
          <a:off x="2353219" y="3556279"/>
          <a:ext cx="835153" cy="1654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a:latin typeface="Cambria"/>
              <a:ea typeface="+mn-ea"/>
              <a:cs typeface="+mn-cs"/>
            </a:rPr>
            <a:t>Five possible key </a:t>
          </a:r>
          <a:r>
            <a:rPr lang="en-US" sz="1200" b="1" kern="1200" dirty="0" err="1" smtClean="0">
              <a:latin typeface="Cambria"/>
              <a:ea typeface="+mn-ea"/>
              <a:cs typeface="+mn-cs"/>
            </a:rPr>
            <a:t>popula-tions</a:t>
          </a:r>
          <a:r>
            <a:rPr lang="en-US" sz="1200" b="1" kern="1200" dirty="0" smtClean="0">
              <a:latin typeface="Cambria"/>
              <a:ea typeface="+mn-ea"/>
              <a:cs typeface="+mn-cs"/>
            </a:rPr>
            <a:t> </a:t>
          </a:r>
          <a:r>
            <a:rPr lang="en-US" sz="1200" b="1" kern="1200" dirty="0">
              <a:latin typeface="Cambria"/>
              <a:ea typeface="+mn-ea"/>
              <a:cs typeface="+mn-cs"/>
            </a:rPr>
            <a:t>to illustrate</a:t>
          </a:r>
        </a:p>
      </dsp:txBody>
      <dsp:txXfrm>
        <a:off x="2377680" y="3580740"/>
        <a:ext cx="786231" cy="1605317"/>
      </dsp:txXfrm>
    </dsp:sp>
    <dsp:sp modelId="{8CA9AAAA-FBAE-9D40-8C0F-966738A9ECF8}">
      <dsp:nvSpPr>
        <dsp:cNvPr id="0" name=""/>
        <dsp:cNvSpPr/>
      </dsp:nvSpPr>
      <dsp:spPr>
        <a:xfrm>
          <a:off x="3371063" y="0"/>
          <a:ext cx="1043942" cy="5486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latin typeface="Cambria"/>
              <a:ea typeface="+mn-ea"/>
              <a:cs typeface="+mn-cs"/>
            </a:rPr>
            <a:t>Prioritizing and Planning </a:t>
          </a:r>
          <a:r>
            <a:rPr lang="en-US" sz="1300" b="1" kern="1200" dirty="0" smtClean="0">
              <a:latin typeface="Cambria"/>
              <a:ea typeface="+mn-ea"/>
              <a:cs typeface="+mn-cs"/>
            </a:rPr>
            <a:t>Programs </a:t>
          </a:r>
          <a:r>
            <a:rPr lang="en-US" sz="1300" b="1" kern="1200" dirty="0">
              <a:latin typeface="Cambria"/>
              <a:ea typeface="+mn-ea"/>
              <a:cs typeface="+mn-cs"/>
            </a:rPr>
            <a:t>for Key Populations</a:t>
          </a:r>
        </a:p>
      </dsp:txBody>
      <dsp:txXfrm>
        <a:off x="3371063" y="0"/>
        <a:ext cx="1043942" cy="1645934"/>
      </dsp:txXfrm>
    </dsp:sp>
    <dsp:sp modelId="{4767D840-B8EC-A641-8913-27D7E94947B6}">
      <dsp:nvSpPr>
        <dsp:cNvPr id="0" name=""/>
        <dsp:cNvSpPr/>
      </dsp:nvSpPr>
      <dsp:spPr>
        <a:xfrm>
          <a:off x="3475457" y="1646068"/>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1" kern="1200" dirty="0">
              <a:latin typeface="Cambria"/>
              <a:ea typeface="+mn-ea"/>
              <a:cs typeface="+mn-cs"/>
            </a:rPr>
            <a:t>National-level prioritization of key populations</a:t>
          </a:r>
        </a:p>
      </dsp:txBody>
      <dsp:txXfrm>
        <a:off x="3498866" y="1669477"/>
        <a:ext cx="788335" cy="752440"/>
      </dsp:txXfrm>
    </dsp:sp>
    <dsp:sp modelId="{DB58D47B-2770-0B41-BEEA-DD6FF665E3E5}">
      <dsp:nvSpPr>
        <dsp:cNvPr id="0" name=""/>
        <dsp:cNvSpPr/>
      </dsp:nvSpPr>
      <dsp:spPr>
        <a:xfrm>
          <a:off x="3475457" y="2568289"/>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b="1" kern="1200" dirty="0">
              <a:latin typeface="Cambria"/>
              <a:ea typeface="+mn-ea"/>
              <a:cs typeface="+mn-cs"/>
            </a:rPr>
            <a:t>Local-level population size estimates, disease burden and risks </a:t>
          </a:r>
        </a:p>
      </dsp:txBody>
      <dsp:txXfrm>
        <a:off x="3498866" y="2591698"/>
        <a:ext cx="788335" cy="752440"/>
      </dsp:txXfrm>
    </dsp:sp>
    <dsp:sp modelId="{0D346837-9AD1-4347-AE19-2386C8D078B8}">
      <dsp:nvSpPr>
        <dsp:cNvPr id="0" name=""/>
        <dsp:cNvSpPr/>
      </dsp:nvSpPr>
      <dsp:spPr>
        <a:xfrm>
          <a:off x="3475457" y="3490511"/>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1" kern="1200">
              <a:latin typeface="Cambria"/>
              <a:ea typeface="+mn-ea"/>
              <a:cs typeface="+mn-cs"/>
            </a:rPr>
            <a:t>National-level population size estimates and risks</a:t>
          </a:r>
        </a:p>
      </dsp:txBody>
      <dsp:txXfrm>
        <a:off x="3498866" y="3513920"/>
        <a:ext cx="788335" cy="752440"/>
      </dsp:txXfrm>
    </dsp:sp>
    <dsp:sp modelId="{D8975F26-106F-E44E-BE4C-D19D86BA8683}">
      <dsp:nvSpPr>
        <dsp:cNvPr id="0" name=""/>
        <dsp:cNvSpPr/>
      </dsp:nvSpPr>
      <dsp:spPr>
        <a:xfrm>
          <a:off x="3475457" y="4412732"/>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a:latin typeface="Cambria"/>
              <a:ea typeface="+mn-ea"/>
              <a:cs typeface="+mn-cs"/>
            </a:rPr>
            <a:t>National Strategic Plan</a:t>
          </a:r>
        </a:p>
      </dsp:txBody>
      <dsp:txXfrm>
        <a:off x="3498866" y="4436141"/>
        <a:ext cx="788335" cy="752440"/>
      </dsp:txXfrm>
    </dsp:sp>
    <dsp:sp modelId="{BFF5FF2F-429E-D54F-8A55-FA40FF588950}">
      <dsp:nvSpPr>
        <dsp:cNvPr id="0" name=""/>
        <dsp:cNvSpPr/>
      </dsp:nvSpPr>
      <dsp:spPr>
        <a:xfrm>
          <a:off x="4493300" y="0"/>
          <a:ext cx="1043942" cy="5486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latin typeface="Cambria"/>
              <a:ea typeface="+mn-ea"/>
              <a:cs typeface="+mn-cs"/>
            </a:rPr>
            <a:t>Limited Data and Filling Data Gaps</a:t>
          </a:r>
        </a:p>
      </dsp:txBody>
      <dsp:txXfrm>
        <a:off x="4493300" y="0"/>
        <a:ext cx="1043942" cy="1645934"/>
      </dsp:txXfrm>
    </dsp:sp>
    <dsp:sp modelId="{989C6A49-B6AA-4343-B411-C5DBF7297812}">
      <dsp:nvSpPr>
        <dsp:cNvPr id="0" name=""/>
        <dsp:cNvSpPr/>
      </dsp:nvSpPr>
      <dsp:spPr>
        <a:xfrm>
          <a:off x="4597695" y="1646068"/>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1" kern="1200" dirty="0">
              <a:latin typeface="Cambria"/>
              <a:ea typeface="+mn-ea"/>
              <a:cs typeface="+mn-cs"/>
            </a:rPr>
            <a:t>Five possible key populations to illustrate data limitation</a:t>
          </a:r>
        </a:p>
      </dsp:txBody>
      <dsp:txXfrm>
        <a:off x="4621104" y="1669477"/>
        <a:ext cx="788335" cy="752440"/>
      </dsp:txXfrm>
    </dsp:sp>
    <dsp:sp modelId="{48BA992D-A1F2-DB46-9E47-9ED903ECDB7D}">
      <dsp:nvSpPr>
        <dsp:cNvPr id="0" name=""/>
        <dsp:cNvSpPr/>
      </dsp:nvSpPr>
      <dsp:spPr>
        <a:xfrm>
          <a:off x="4597695" y="2568289"/>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a:latin typeface="Cambria"/>
              <a:ea typeface="+mn-ea"/>
              <a:cs typeface="+mn-cs"/>
            </a:rPr>
            <a:t>Rapid </a:t>
          </a:r>
          <a:r>
            <a:rPr lang="en-US" sz="1000" b="1" kern="1200" dirty="0" smtClean="0">
              <a:latin typeface="Cambria"/>
              <a:ea typeface="+mn-ea"/>
              <a:cs typeface="+mn-cs"/>
            </a:rPr>
            <a:t>assessment / formative research</a:t>
          </a:r>
          <a:endParaRPr lang="en-US" sz="1000" b="1" kern="1200" dirty="0">
            <a:latin typeface="Cambria"/>
            <a:ea typeface="+mn-ea"/>
            <a:cs typeface="+mn-cs"/>
          </a:endParaRPr>
        </a:p>
      </dsp:txBody>
      <dsp:txXfrm>
        <a:off x="4621104" y="2591698"/>
        <a:ext cx="788335" cy="752440"/>
      </dsp:txXfrm>
    </dsp:sp>
    <dsp:sp modelId="{DA01E210-7E9C-F74E-A56A-63D6E247D2F4}">
      <dsp:nvSpPr>
        <dsp:cNvPr id="0" name=""/>
        <dsp:cNvSpPr/>
      </dsp:nvSpPr>
      <dsp:spPr>
        <a:xfrm>
          <a:off x="4597695" y="3490511"/>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a:latin typeface="Cambria"/>
              <a:ea typeface="+mn-ea"/>
              <a:cs typeface="+mn-cs"/>
            </a:rPr>
            <a:t>Sampling to get city-level estimates</a:t>
          </a:r>
        </a:p>
      </dsp:txBody>
      <dsp:txXfrm>
        <a:off x="4621104" y="3513920"/>
        <a:ext cx="788335" cy="752440"/>
      </dsp:txXfrm>
    </dsp:sp>
    <dsp:sp modelId="{3A9B87F1-F7AB-E946-8BA8-6741590E26FD}">
      <dsp:nvSpPr>
        <dsp:cNvPr id="0" name=""/>
        <dsp:cNvSpPr/>
      </dsp:nvSpPr>
      <dsp:spPr>
        <a:xfrm>
          <a:off x="4597695" y="4412732"/>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1" kern="1200" dirty="0">
              <a:latin typeface="Cambria"/>
              <a:ea typeface="+mn-ea"/>
              <a:cs typeface="+mn-cs"/>
            </a:rPr>
            <a:t>Deriving national estimates from city-</a:t>
          </a:r>
          <a:r>
            <a:rPr lang="en-US" sz="900" b="1" kern="1200" dirty="0" smtClean="0">
              <a:latin typeface="Cambria"/>
              <a:ea typeface="+mn-ea"/>
              <a:cs typeface="+mn-cs"/>
            </a:rPr>
            <a:t>level ones</a:t>
          </a:r>
          <a:endParaRPr lang="en-US" sz="900" b="1" kern="1200" dirty="0">
            <a:latin typeface="Cambria"/>
            <a:ea typeface="+mn-ea"/>
            <a:cs typeface="+mn-cs"/>
          </a:endParaRPr>
        </a:p>
      </dsp:txBody>
      <dsp:txXfrm>
        <a:off x="4621104" y="4436141"/>
        <a:ext cx="788335" cy="752440"/>
      </dsp:txXfrm>
    </dsp:sp>
    <dsp:sp modelId="{2095B6EE-DD72-6541-9C7F-23217B62FB47}">
      <dsp:nvSpPr>
        <dsp:cNvPr id="0" name=""/>
        <dsp:cNvSpPr/>
      </dsp:nvSpPr>
      <dsp:spPr>
        <a:xfrm>
          <a:off x="5615538" y="0"/>
          <a:ext cx="1043942" cy="5486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latin typeface="Cambria"/>
              <a:ea typeface="+mn-ea"/>
              <a:cs typeface="+mn-cs"/>
            </a:rPr>
            <a:t>District/City-level Service Planning</a:t>
          </a:r>
          <a:endParaRPr lang="en-US" sz="1300" kern="1200"/>
        </a:p>
      </dsp:txBody>
      <dsp:txXfrm>
        <a:off x="5615538" y="0"/>
        <a:ext cx="1043942" cy="1645934"/>
      </dsp:txXfrm>
    </dsp:sp>
    <dsp:sp modelId="{2604EAC4-EB7C-4244-9125-A073895F8C26}">
      <dsp:nvSpPr>
        <dsp:cNvPr id="0" name=""/>
        <dsp:cNvSpPr/>
      </dsp:nvSpPr>
      <dsp:spPr>
        <a:xfrm>
          <a:off x="5719932" y="1646068"/>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1" kern="1200" dirty="0">
              <a:latin typeface="Cambria"/>
              <a:ea typeface="+mn-ea"/>
              <a:cs typeface="+mn-cs"/>
            </a:rPr>
            <a:t>Strengthening public TB services</a:t>
          </a:r>
        </a:p>
      </dsp:txBody>
      <dsp:txXfrm>
        <a:off x="5743341" y="1669477"/>
        <a:ext cx="788335" cy="752440"/>
      </dsp:txXfrm>
    </dsp:sp>
    <dsp:sp modelId="{37022B05-96B9-8A41-BC02-7CEB76065B42}">
      <dsp:nvSpPr>
        <dsp:cNvPr id="0" name=""/>
        <dsp:cNvSpPr/>
      </dsp:nvSpPr>
      <dsp:spPr>
        <a:xfrm>
          <a:off x="5719932" y="2568289"/>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1" kern="1200" dirty="0" smtClean="0">
              <a:latin typeface="Cambria"/>
              <a:ea typeface="+mn-ea"/>
              <a:cs typeface="+mn-cs"/>
            </a:rPr>
            <a:t>Coordination: Public </a:t>
          </a:r>
          <a:r>
            <a:rPr lang="en-US" sz="900" b="1" kern="1200" dirty="0">
              <a:latin typeface="Cambria"/>
              <a:ea typeface="+mn-ea"/>
              <a:cs typeface="+mn-cs"/>
            </a:rPr>
            <a:t>TB </a:t>
          </a:r>
          <a:r>
            <a:rPr lang="en-US" sz="900" b="1" kern="1200" dirty="0" smtClean="0">
              <a:latin typeface="Cambria"/>
              <a:ea typeface="+mn-ea"/>
              <a:cs typeface="+mn-cs"/>
            </a:rPr>
            <a:t>&amp; </a:t>
          </a:r>
          <a:r>
            <a:rPr lang="en-US" sz="900" b="1" kern="1200" dirty="0">
              <a:latin typeface="Cambria"/>
              <a:ea typeface="+mn-ea"/>
              <a:cs typeface="+mn-cs"/>
            </a:rPr>
            <a:t>other government services</a:t>
          </a:r>
        </a:p>
      </dsp:txBody>
      <dsp:txXfrm>
        <a:off x="5743341" y="2591698"/>
        <a:ext cx="788335" cy="752440"/>
      </dsp:txXfrm>
    </dsp:sp>
    <dsp:sp modelId="{FF62AADA-4BBA-C94B-95D9-99350FCA2851}">
      <dsp:nvSpPr>
        <dsp:cNvPr id="0" name=""/>
        <dsp:cNvSpPr/>
      </dsp:nvSpPr>
      <dsp:spPr>
        <a:xfrm>
          <a:off x="5719932" y="3490511"/>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1" kern="1200" dirty="0" smtClean="0">
              <a:latin typeface="Cambria"/>
              <a:ea typeface="+mn-ea"/>
              <a:cs typeface="+mn-cs"/>
            </a:rPr>
            <a:t>Coordination: Government </a:t>
          </a:r>
          <a:r>
            <a:rPr lang="en-US" sz="900" b="1" kern="1200" dirty="0">
              <a:latin typeface="Cambria"/>
              <a:ea typeface="+mn-ea"/>
              <a:cs typeface="+mn-cs"/>
            </a:rPr>
            <a:t>and CSO services</a:t>
          </a:r>
        </a:p>
      </dsp:txBody>
      <dsp:txXfrm>
        <a:off x="5743341" y="3513920"/>
        <a:ext cx="788335" cy="752440"/>
      </dsp:txXfrm>
    </dsp:sp>
    <dsp:sp modelId="{0364A058-6D71-8B43-A04D-BF15740D0511}">
      <dsp:nvSpPr>
        <dsp:cNvPr id="0" name=""/>
        <dsp:cNvSpPr/>
      </dsp:nvSpPr>
      <dsp:spPr>
        <a:xfrm>
          <a:off x="5719932" y="4412732"/>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1" kern="1200" dirty="0">
              <a:latin typeface="Cambria"/>
              <a:ea typeface="+mn-ea"/>
              <a:cs typeface="+mn-cs"/>
            </a:rPr>
            <a:t>Strengthening CSO service delivery capacity</a:t>
          </a:r>
        </a:p>
      </dsp:txBody>
      <dsp:txXfrm>
        <a:off x="5743341" y="4436141"/>
        <a:ext cx="788335" cy="752440"/>
      </dsp:txXfrm>
    </dsp:sp>
    <dsp:sp modelId="{71397C5A-6AC4-B940-AE45-69DCD6298BAE}">
      <dsp:nvSpPr>
        <dsp:cNvPr id="0" name=""/>
        <dsp:cNvSpPr/>
      </dsp:nvSpPr>
      <dsp:spPr>
        <a:xfrm>
          <a:off x="6737776" y="0"/>
          <a:ext cx="1043942" cy="5486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latin typeface="Cambria"/>
              <a:ea typeface="+mn-ea"/>
              <a:cs typeface="+mn-cs"/>
            </a:rPr>
            <a:t>Monitoring and Evaluation</a:t>
          </a:r>
          <a:endParaRPr lang="en-US" sz="1300" kern="1200" dirty="0"/>
        </a:p>
      </dsp:txBody>
      <dsp:txXfrm>
        <a:off x="6737776" y="0"/>
        <a:ext cx="1043942" cy="1645934"/>
      </dsp:txXfrm>
    </dsp:sp>
    <dsp:sp modelId="{AD5B4698-09A4-374F-A111-418534A1F98D}">
      <dsp:nvSpPr>
        <dsp:cNvPr id="0" name=""/>
        <dsp:cNvSpPr/>
      </dsp:nvSpPr>
      <dsp:spPr>
        <a:xfrm>
          <a:off x="6842170" y="1647541"/>
          <a:ext cx="835153" cy="1654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a:latin typeface="Cambria"/>
              <a:ea typeface="+mn-ea"/>
              <a:cs typeface="+mn-cs"/>
            </a:rPr>
            <a:t>Service Cascade </a:t>
          </a:r>
        </a:p>
        <a:p>
          <a:pPr lvl="0" algn="ctr" defTabSz="488950">
            <a:lnSpc>
              <a:spcPct val="90000"/>
            </a:lnSpc>
            <a:spcBef>
              <a:spcPct val="0"/>
            </a:spcBef>
            <a:spcAft>
              <a:spcPct val="35000"/>
            </a:spcAft>
          </a:pPr>
          <a:endParaRPr lang="en-US" sz="1000" kern="1200" dirty="0">
            <a:latin typeface="Cambria"/>
            <a:ea typeface="+mn-ea"/>
            <a:cs typeface="+mn-cs"/>
          </a:endParaRPr>
        </a:p>
        <a:p>
          <a:pPr lvl="0" algn="ctr" defTabSz="488950">
            <a:lnSpc>
              <a:spcPct val="90000"/>
            </a:lnSpc>
            <a:spcBef>
              <a:spcPct val="0"/>
            </a:spcBef>
            <a:spcAft>
              <a:spcPct val="35000"/>
            </a:spcAft>
          </a:pPr>
          <a:r>
            <a:rPr lang="en-US" sz="1000" kern="1200" dirty="0">
              <a:latin typeface="Cambria"/>
              <a:ea typeface="+mn-ea"/>
              <a:cs typeface="+mn-cs"/>
            </a:rPr>
            <a:t>Tracking </a:t>
          </a:r>
          <a:r>
            <a:rPr lang="en-US" sz="1000" kern="1200" dirty="0" smtClean="0">
              <a:latin typeface="Cambria"/>
              <a:ea typeface="+mn-ea"/>
              <a:cs typeface="+mn-cs"/>
            </a:rPr>
            <a:t>from first </a:t>
          </a:r>
          <a:r>
            <a:rPr lang="en-US" sz="1000" kern="1200" dirty="0">
              <a:latin typeface="Cambria"/>
              <a:ea typeface="+mn-ea"/>
              <a:cs typeface="+mn-cs"/>
            </a:rPr>
            <a:t>client contact to treatment success</a:t>
          </a:r>
        </a:p>
      </dsp:txBody>
      <dsp:txXfrm>
        <a:off x="6866631" y="1672002"/>
        <a:ext cx="786231" cy="1605317"/>
      </dsp:txXfrm>
    </dsp:sp>
    <dsp:sp modelId="{FFB8BB03-2E96-C04F-BC75-A138B6C22D92}">
      <dsp:nvSpPr>
        <dsp:cNvPr id="0" name=""/>
        <dsp:cNvSpPr/>
      </dsp:nvSpPr>
      <dsp:spPr>
        <a:xfrm>
          <a:off x="6842170" y="3556279"/>
          <a:ext cx="835153" cy="1654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a:latin typeface="Cambria"/>
              <a:ea typeface="+mn-ea"/>
              <a:cs typeface="+mn-cs"/>
            </a:rPr>
            <a:t>Community-based Monitoring </a:t>
          </a:r>
        </a:p>
        <a:p>
          <a:pPr lvl="0" algn="ctr" defTabSz="444500">
            <a:lnSpc>
              <a:spcPct val="90000"/>
            </a:lnSpc>
            <a:spcBef>
              <a:spcPct val="0"/>
            </a:spcBef>
            <a:spcAft>
              <a:spcPct val="35000"/>
            </a:spcAft>
          </a:pPr>
          <a:endParaRPr lang="en-US" sz="1000" kern="1200" dirty="0">
            <a:latin typeface="Cambria"/>
            <a:ea typeface="+mn-ea"/>
            <a:cs typeface="+mn-cs"/>
          </a:endParaRPr>
        </a:p>
        <a:p>
          <a:pPr lvl="0" algn="ctr" defTabSz="444500">
            <a:lnSpc>
              <a:spcPct val="90000"/>
            </a:lnSpc>
            <a:spcBef>
              <a:spcPct val="0"/>
            </a:spcBef>
            <a:spcAft>
              <a:spcPct val="35000"/>
            </a:spcAft>
          </a:pPr>
          <a:r>
            <a:rPr lang="en-US" sz="1000" kern="1200" dirty="0">
              <a:latin typeface="Cambria"/>
              <a:ea typeface="+mn-ea"/>
              <a:cs typeface="+mn-cs"/>
            </a:rPr>
            <a:t>Service quality feedback</a:t>
          </a:r>
        </a:p>
      </dsp:txBody>
      <dsp:txXfrm>
        <a:off x="6866631" y="3580740"/>
        <a:ext cx="786231" cy="1605317"/>
      </dsp:txXfrm>
    </dsp:sp>
    <dsp:sp modelId="{D90EDB25-4992-BC43-8849-6E6999A083B2}">
      <dsp:nvSpPr>
        <dsp:cNvPr id="0" name=""/>
        <dsp:cNvSpPr/>
      </dsp:nvSpPr>
      <dsp:spPr>
        <a:xfrm>
          <a:off x="7864363" y="0"/>
          <a:ext cx="1043942" cy="5486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latin typeface="Cambria"/>
              <a:ea typeface="+mn-ea"/>
              <a:cs typeface="+mn-cs"/>
            </a:rPr>
            <a:t>Resourcing</a:t>
          </a:r>
        </a:p>
      </dsp:txBody>
      <dsp:txXfrm>
        <a:off x="7864363" y="0"/>
        <a:ext cx="1043942" cy="1645934"/>
      </dsp:txXfrm>
    </dsp:sp>
    <dsp:sp modelId="{1B8847A4-662C-1542-9548-842896687C70}">
      <dsp:nvSpPr>
        <dsp:cNvPr id="0" name=""/>
        <dsp:cNvSpPr/>
      </dsp:nvSpPr>
      <dsp:spPr>
        <a:xfrm>
          <a:off x="7964408" y="1646068"/>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a:latin typeface="Cambria"/>
              <a:ea typeface="+mn-ea"/>
              <a:cs typeface="+mn-cs"/>
            </a:rPr>
            <a:t>Costs, Savings and Financial Resources</a:t>
          </a:r>
        </a:p>
      </dsp:txBody>
      <dsp:txXfrm>
        <a:off x="7987817" y="1669477"/>
        <a:ext cx="788335" cy="752440"/>
      </dsp:txXfrm>
    </dsp:sp>
    <dsp:sp modelId="{A1ADFE7D-C7B3-9A4B-86D5-15DF4210318F}">
      <dsp:nvSpPr>
        <dsp:cNvPr id="0" name=""/>
        <dsp:cNvSpPr/>
      </dsp:nvSpPr>
      <dsp:spPr>
        <a:xfrm>
          <a:off x="7964408" y="2568289"/>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a:latin typeface="Cambria"/>
              <a:ea typeface="+mn-ea"/>
              <a:cs typeface="+mn-cs"/>
            </a:rPr>
            <a:t>Human Resources</a:t>
          </a:r>
        </a:p>
      </dsp:txBody>
      <dsp:txXfrm>
        <a:off x="7987817" y="2591698"/>
        <a:ext cx="788335" cy="752440"/>
      </dsp:txXfrm>
    </dsp:sp>
    <dsp:sp modelId="{09DAB397-E981-1C46-845B-2F386E7D4030}">
      <dsp:nvSpPr>
        <dsp:cNvPr id="0" name=""/>
        <dsp:cNvSpPr/>
      </dsp:nvSpPr>
      <dsp:spPr>
        <a:xfrm>
          <a:off x="7964408" y="3490511"/>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a:latin typeface="Cambria"/>
              <a:ea typeface="+mn-ea"/>
              <a:cs typeface="+mn-cs"/>
            </a:rPr>
            <a:t>Information Updates</a:t>
          </a:r>
        </a:p>
      </dsp:txBody>
      <dsp:txXfrm>
        <a:off x="7987817" y="3513920"/>
        <a:ext cx="788335" cy="752440"/>
      </dsp:txXfrm>
    </dsp:sp>
    <dsp:sp modelId="{70014D79-6733-DC4B-9BC5-068041628FEB}">
      <dsp:nvSpPr>
        <dsp:cNvPr id="0" name=""/>
        <dsp:cNvSpPr/>
      </dsp:nvSpPr>
      <dsp:spPr>
        <a:xfrm>
          <a:off x="7964408" y="4412732"/>
          <a:ext cx="835153" cy="799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a:latin typeface="Cambria"/>
              <a:ea typeface="+mn-ea"/>
              <a:cs typeface="+mn-cs"/>
            </a:rPr>
            <a:t>Scientific Expertise</a:t>
          </a:r>
        </a:p>
      </dsp:txBody>
      <dsp:txXfrm>
        <a:off x="7987817" y="4436141"/>
        <a:ext cx="788335" cy="7524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4E53FF6-D308-8742-9088-39D271C80AD3}"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9D00D-1AA9-014B-8876-22C9B68AC88E}" type="slidenum">
              <a:rPr lang="en-US" smtClean="0"/>
              <a:t>‹#›</a:t>
            </a:fld>
            <a:endParaRPr lang="en-US"/>
          </a:p>
        </p:txBody>
      </p:sp>
    </p:spTree>
    <p:extLst>
      <p:ext uri="{BB962C8B-B14F-4D97-AF65-F5344CB8AC3E}">
        <p14:creationId xmlns:p14="http://schemas.microsoft.com/office/powerpoint/2010/main" val="137239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4E53FF6-D308-8742-9088-39D271C80AD3}"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9D00D-1AA9-014B-8876-22C9B68AC88E}" type="slidenum">
              <a:rPr lang="en-US" smtClean="0"/>
              <a:t>‹#›</a:t>
            </a:fld>
            <a:endParaRPr lang="en-US"/>
          </a:p>
        </p:txBody>
      </p:sp>
    </p:spTree>
    <p:extLst>
      <p:ext uri="{BB962C8B-B14F-4D97-AF65-F5344CB8AC3E}">
        <p14:creationId xmlns:p14="http://schemas.microsoft.com/office/powerpoint/2010/main" val="271063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4E53FF6-D308-8742-9088-39D271C80AD3}"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9D00D-1AA9-014B-8876-22C9B68AC88E}" type="slidenum">
              <a:rPr lang="en-US" smtClean="0"/>
              <a:t>‹#›</a:t>
            </a:fld>
            <a:endParaRPr lang="en-US"/>
          </a:p>
        </p:txBody>
      </p:sp>
    </p:spTree>
    <p:extLst>
      <p:ext uri="{BB962C8B-B14F-4D97-AF65-F5344CB8AC3E}">
        <p14:creationId xmlns:p14="http://schemas.microsoft.com/office/powerpoint/2010/main" val="203806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4E53FF6-D308-8742-9088-39D271C80AD3}"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9D00D-1AA9-014B-8876-22C9B68AC88E}" type="slidenum">
              <a:rPr lang="en-US" smtClean="0"/>
              <a:t>‹#›</a:t>
            </a:fld>
            <a:endParaRPr lang="en-US"/>
          </a:p>
        </p:txBody>
      </p:sp>
    </p:spTree>
    <p:extLst>
      <p:ext uri="{BB962C8B-B14F-4D97-AF65-F5344CB8AC3E}">
        <p14:creationId xmlns:p14="http://schemas.microsoft.com/office/powerpoint/2010/main" val="106077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4E53FF6-D308-8742-9088-39D271C80AD3}"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9D00D-1AA9-014B-8876-22C9B68AC88E}" type="slidenum">
              <a:rPr lang="en-US" smtClean="0"/>
              <a:t>‹#›</a:t>
            </a:fld>
            <a:endParaRPr lang="en-US"/>
          </a:p>
        </p:txBody>
      </p:sp>
    </p:spTree>
    <p:extLst>
      <p:ext uri="{BB962C8B-B14F-4D97-AF65-F5344CB8AC3E}">
        <p14:creationId xmlns:p14="http://schemas.microsoft.com/office/powerpoint/2010/main" val="323024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4E53FF6-D308-8742-9088-39D271C80AD3}"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9D00D-1AA9-014B-8876-22C9B68AC88E}" type="slidenum">
              <a:rPr lang="en-US" smtClean="0"/>
              <a:t>‹#›</a:t>
            </a:fld>
            <a:endParaRPr lang="en-US"/>
          </a:p>
        </p:txBody>
      </p:sp>
    </p:spTree>
    <p:extLst>
      <p:ext uri="{BB962C8B-B14F-4D97-AF65-F5344CB8AC3E}">
        <p14:creationId xmlns:p14="http://schemas.microsoft.com/office/powerpoint/2010/main" val="298614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4E53FF6-D308-8742-9088-39D271C80AD3}" type="datetimeFigureOut">
              <a:rPr lang="en-US" smtClean="0"/>
              <a:t>10/2/17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9D00D-1AA9-014B-8876-22C9B68AC88E}" type="slidenum">
              <a:rPr lang="en-US" smtClean="0"/>
              <a:t>‹#›</a:t>
            </a:fld>
            <a:endParaRPr lang="en-US"/>
          </a:p>
        </p:txBody>
      </p:sp>
    </p:spTree>
    <p:extLst>
      <p:ext uri="{BB962C8B-B14F-4D97-AF65-F5344CB8AC3E}">
        <p14:creationId xmlns:p14="http://schemas.microsoft.com/office/powerpoint/2010/main" val="146461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4E53FF6-D308-8742-9088-39D271C80AD3}" type="datetimeFigureOut">
              <a:rPr lang="en-US" smtClean="0"/>
              <a:t>10/2/17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9D00D-1AA9-014B-8876-22C9B68AC88E}" type="slidenum">
              <a:rPr lang="en-US" smtClean="0"/>
              <a:t>‹#›</a:t>
            </a:fld>
            <a:endParaRPr lang="en-US"/>
          </a:p>
        </p:txBody>
      </p:sp>
    </p:spTree>
    <p:extLst>
      <p:ext uri="{BB962C8B-B14F-4D97-AF65-F5344CB8AC3E}">
        <p14:creationId xmlns:p14="http://schemas.microsoft.com/office/powerpoint/2010/main" val="279927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53FF6-D308-8742-9088-39D271C80AD3}" type="datetimeFigureOut">
              <a:rPr lang="en-US" smtClean="0"/>
              <a:t>10/2/17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9D00D-1AA9-014B-8876-22C9B68AC88E}" type="slidenum">
              <a:rPr lang="en-US" smtClean="0"/>
              <a:t>‹#›</a:t>
            </a:fld>
            <a:endParaRPr lang="en-US"/>
          </a:p>
        </p:txBody>
      </p:sp>
    </p:spTree>
    <p:extLst>
      <p:ext uri="{BB962C8B-B14F-4D97-AF65-F5344CB8AC3E}">
        <p14:creationId xmlns:p14="http://schemas.microsoft.com/office/powerpoint/2010/main" val="237030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4E53FF6-D308-8742-9088-39D271C80AD3}"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9D00D-1AA9-014B-8876-22C9B68AC88E}" type="slidenum">
              <a:rPr lang="en-US" smtClean="0"/>
              <a:t>‹#›</a:t>
            </a:fld>
            <a:endParaRPr lang="en-US"/>
          </a:p>
        </p:txBody>
      </p:sp>
    </p:spTree>
    <p:extLst>
      <p:ext uri="{BB962C8B-B14F-4D97-AF65-F5344CB8AC3E}">
        <p14:creationId xmlns:p14="http://schemas.microsoft.com/office/powerpoint/2010/main" val="319721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4E53FF6-D308-8742-9088-39D271C80AD3}"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9D00D-1AA9-014B-8876-22C9B68AC88E}" type="slidenum">
              <a:rPr lang="en-US" smtClean="0"/>
              <a:t>‹#›</a:t>
            </a:fld>
            <a:endParaRPr lang="en-US"/>
          </a:p>
        </p:txBody>
      </p:sp>
    </p:spTree>
    <p:extLst>
      <p:ext uri="{BB962C8B-B14F-4D97-AF65-F5344CB8AC3E}">
        <p14:creationId xmlns:p14="http://schemas.microsoft.com/office/powerpoint/2010/main" val="28940818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53FF6-D308-8742-9088-39D271C80AD3}" type="datetimeFigureOut">
              <a:rPr lang="en-US" smtClean="0"/>
              <a:t>10/2/17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9D00D-1AA9-014B-8876-22C9B68AC88E}" type="slidenum">
              <a:rPr lang="en-US" smtClean="0"/>
              <a:t>‹#›</a:t>
            </a:fld>
            <a:endParaRPr lang="en-US"/>
          </a:p>
        </p:txBody>
      </p:sp>
    </p:spTree>
    <p:extLst>
      <p:ext uri="{BB962C8B-B14F-4D97-AF65-F5344CB8AC3E}">
        <p14:creationId xmlns:p14="http://schemas.microsoft.com/office/powerpoint/2010/main" val="2926565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smtClean="0">
                <a:solidFill>
                  <a:srgbClr val="C00000"/>
                </a:solidFill>
              </a:rPr>
              <a:t>Data for </a:t>
            </a:r>
            <a:r>
              <a:rPr lang="en-US" sz="3200" b="1" dirty="0">
                <a:solidFill>
                  <a:srgbClr val="C00000"/>
                </a:solidFill>
              </a:rPr>
              <a:t>Action </a:t>
            </a:r>
            <a:r>
              <a:rPr lang="en-US" sz="3200" b="1" dirty="0" smtClean="0">
                <a:solidFill>
                  <a:srgbClr val="C00000"/>
                </a:solidFill>
              </a:rPr>
              <a:t>on TB Key</a:t>
            </a:r>
            <a:r>
              <a:rPr lang="en-US" sz="3200" b="1" dirty="0">
                <a:solidFill>
                  <a:srgbClr val="C00000"/>
                </a:solidFill>
              </a:rPr>
              <a:t>, Vulnerable and Underserved </a:t>
            </a:r>
            <a:r>
              <a:rPr lang="en-US" sz="3200" b="1" dirty="0" smtClean="0">
                <a:solidFill>
                  <a:srgbClr val="C00000"/>
                </a:solidFill>
              </a:rPr>
              <a:t>Populations</a:t>
            </a:r>
            <a:r>
              <a:rPr lang="en-US" sz="3200" b="1" dirty="0" smtClean="0"/>
              <a:t/>
            </a:r>
            <a:br>
              <a:rPr lang="en-US" sz="3200" b="1" dirty="0" smtClean="0"/>
            </a:br>
            <a:r>
              <a:rPr lang="en-US" sz="3200" b="1" dirty="0" smtClean="0"/>
              <a:t> </a:t>
            </a:r>
            <a:r>
              <a:rPr lang="en-US" sz="3200" dirty="0" smtClean="0"/>
              <a:t/>
            </a:r>
            <a:br>
              <a:rPr lang="en-US" sz="3200" dirty="0" smtClean="0"/>
            </a:br>
            <a:r>
              <a:rPr lang="en-US" sz="3200" dirty="0"/>
              <a:t/>
            </a:r>
            <a:br>
              <a:rPr lang="en-US" sz="3200" dirty="0"/>
            </a:br>
            <a:endParaRPr lang="en-US" sz="2400" dirty="0"/>
          </a:p>
        </p:txBody>
      </p:sp>
      <p:sp>
        <p:nvSpPr>
          <p:cNvPr id="3" name="Subtitle 2"/>
          <p:cNvSpPr>
            <a:spLocks noGrp="1"/>
          </p:cNvSpPr>
          <p:nvPr>
            <p:ph type="subTitle" idx="1"/>
          </p:nvPr>
        </p:nvSpPr>
        <p:spPr/>
        <p:txBody>
          <a:bodyPr>
            <a:normAutofit fontScale="85000" lnSpcReduction="20000"/>
          </a:bodyPr>
          <a:lstStyle/>
          <a:p>
            <a:r>
              <a:rPr lang="en-US" dirty="0" smtClean="0"/>
              <a:t>Colleen Daniels</a:t>
            </a:r>
          </a:p>
          <a:p>
            <a:r>
              <a:rPr lang="en-US" dirty="0" smtClean="0"/>
              <a:t>Human Rights, Gender, TB/HIV Advisor</a:t>
            </a:r>
          </a:p>
          <a:p>
            <a:r>
              <a:rPr lang="en-US" dirty="0" smtClean="0"/>
              <a:t>Sept 2017</a:t>
            </a:r>
          </a:p>
          <a:p>
            <a:r>
              <a:rPr lang="en-US" smtClean="0"/>
              <a:t>colleend@stoptb.org</a:t>
            </a:r>
            <a:endParaRPr lang="en-US" dirty="0"/>
          </a:p>
        </p:txBody>
      </p:sp>
    </p:spTree>
    <p:extLst>
      <p:ext uri="{BB962C8B-B14F-4D97-AF65-F5344CB8AC3E}">
        <p14:creationId xmlns:p14="http://schemas.microsoft.com/office/powerpoint/2010/main" val="1413732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rPr>
              <a:t>Definition to Identify TB Key Populations</a:t>
            </a:r>
            <a:endParaRPr lang="fr-CH" sz="3600" dirty="0">
              <a:solidFill>
                <a:srgbClr val="C00000"/>
              </a:solidFill>
            </a:endParaRPr>
          </a:p>
        </p:txBody>
      </p:sp>
      <p:pic>
        <p:nvPicPr>
          <p:cNvPr id="4" name="Content Placeholder 3"/>
          <p:cNvPicPr>
            <a:picLocks noGrp="1"/>
          </p:cNvPicPr>
          <p:nvPr>
            <p:ph idx="1"/>
          </p:nvPr>
        </p:nvPicPr>
        <p:blipFill>
          <a:blip r:embed="rId2"/>
          <a:stretch>
            <a:fillRect/>
          </a:stretch>
        </p:blipFill>
        <p:spPr>
          <a:xfrm>
            <a:off x="753035" y="1559859"/>
            <a:ext cx="7772400" cy="5204012"/>
          </a:xfrm>
          <a:prstGeom prst="rect">
            <a:avLst/>
          </a:prstGeom>
        </p:spPr>
      </p:pic>
    </p:spTree>
    <p:extLst>
      <p:ext uri="{BB962C8B-B14F-4D97-AF65-F5344CB8AC3E}">
        <p14:creationId xmlns:p14="http://schemas.microsoft.com/office/powerpoint/2010/main" val="6248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Understanding Key Populations</a:t>
            </a:r>
            <a:endParaRPr lang="en-US" b="1" dirty="0">
              <a:solidFill>
                <a:srgbClr val="C00000"/>
              </a:solidFill>
            </a:endParaRPr>
          </a:p>
        </p:txBody>
      </p:sp>
      <p:sp>
        <p:nvSpPr>
          <p:cNvPr id="5" name="TextBox 4"/>
          <p:cNvSpPr txBox="1"/>
          <p:nvPr/>
        </p:nvSpPr>
        <p:spPr>
          <a:xfrm>
            <a:off x="739291" y="5838131"/>
            <a:ext cx="7544571" cy="307777"/>
          </a:xfrm>
          <a:prstGeom prst="rect">
            <a:avLst/>
          </a:prstGeom>
          <a:noFill/>
        </p:spPr>
        <p:txBody>
          <a:bodyPr wrap="square" rtlCol="0">
            <a:spAutoFit/>
          </a:bodyPr>
          <a:lstStyle/>
          <a:p>
            <a:r>
              <a:rPr lang="en-US" sz="1400" i="1" dirty="0"/>
              <a:t>Source: Cultural </a:t>
            </a:r>
            <a:r>
              <a:rPr lang="en-US" sz="1400" i="1" dirty="0" smtClean="0"/>
              <a:t>Organization (</a:t>
            </a:r>
            <a:r>
              <a:rPr lang="en-US" sz="1400" i="1" dirty="0" err="1" smtClean="0"/>
              <a:t>culturalorganizing.org</a:t>
            </a:r>
            <a:r>
              <a:rPr lang="en-US" sz="1400" i="1" dirty="0" smtClean="0"/>
              <a:t>).  </a:t>
            </a:r>
            <a:endParaRPr lang="en-HK" sz="1400" dirty="0"/>
          </a:p>
        </p:txBody>
      </p:sp>
      <p:pic>
        <p:nvPicPr>
          <p:cNvPr id="8" name="Picture 7"/>
          <p:cNvPicPr>
            <a:picLocks noChangeAspect="1"/>
          </p:cNvPicPr>
          <p:nvPr/>
        </p:nvPicPr>
        <p:blipFill>
          <a:blip r:embed="rId2"/>
          <a:stretch>
            <a:fillRect/>
          </a:stretch>
        </p:blipFill>
        <p:spPr>
          <a:xfrm>
            <a:off x="774701" y="1417638"/>
            <a:ext cx="3850614" cy="4455093"/>
          </a:xfrm>
          <a:prstGeom prst="rect">
            <a:avLst/>
          </a:prstGeom>
        </p:spPr>
      </p:pic>
      <p:pic>
        <p:nvPicPr>
          <p:cNvPr id="9" name="Picture 8"/>
          <p:cNvPicPr>
            <a:picLocks noChangeAspect="1"/>
          </p:cNvPicPr>
          <p:nvPr/>
        </p:nvPicPr>
        <p:blipFill>
          <a:blip r:embed="rId3"/>
          <a:stretch>
            <a:fillRect/>
          </a:stretch>
        </p:blipFill>
        <p:spPr>
          <a:xfrm>
            <a:off x="4606360" y="1417638"/>
            <a:ext cx="3810194" cy="4455093"/>
          </a:xfrm>
          <a:prstGeom prst="rect">
            <a:avLst/>
          </a:prstGeom>
        </p:spPr>
      </p:pic>
    </p:spTree>
    <p:extLst>
      <p:ext uri="{BB962C8B-B14F-4D97-AF65-F5344CB8AC3E}">
        <p14:creationId xmlns:p14="http://schemas.microsoft.com/office/powerpoint/2010/main" val="1710810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92" y="145803"/>
            <a:ext cx="8229600" cy="774428"/>
          </a:xfrm>
        </p:spPr>
        <p:txBody>
          <a:bodyPr>
            <a:noAutofit/>
          </a:bodyPr>
          <a:lstStyle/>
          <a:p>
            <a:r>
              <a:rPr lang="en-US" sz="3200" b="1" dirty="0" smtClean="0">
                <a:solidFill>
                  <a:srgbClr val="C00000"/>
                </a:solidFill>
              </a:rPr>
              <a:t>Data for TB Key Pops Framework Structure</a:t>
            </a:r>
            <a:endParaRPr lang="en-US" sz="3200" dirty="0">
              <a:solidFill>
                <a:srgbClr val="C00000"/>
              </a:solidFill>
            </a:endParaRPr>
          </a:p>
        </p:txBody>
      </p:sp>
      <p:graphicFrame>
        <p:nvGraphicFramePr>
          <p:cNvPr id="4" name="Diagram 3"/>
          <p:cNvGraphicFramePr>
            <a:graphicFrameLocks/>
          </p:cNvGraphicFramePr>
          <p:nvPr>
            <p:extLst>
              <p:ext uri="{D42A27DB-BD31-4B8C-83A1-F6EECF244321}">
                <p14:modId xmlns:p14="http://schemas.microsoft.com/office/powerpoint/2010/main" val="1778922172"/>
              </p:ext>
            </p:extLst>
          </p:nvPr>
        </p:nvGraphicFramePr>
        <p:xfrm>
          <a:off x="114848" y="1295720"/>
          <a:ext cx="8908306" cy="5486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819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Prioritizing Key Populations</a:t>
            </a:r>
            <a:endParaRPr lang="fr-CH"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1965318"/>
              </p:ext>
            </p:extLst>
          </p:nvPr>
        </p:nvGraphicFramePr>
        <p:xfrm>
          <a:off x="457200" y="1600200"/>
          <a:ext cx="8229600" cy="5212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Estimated Contribution</a:t>
                      </a:r>
                      <a:r>
                        <a:rPr lang="en-US" baseline="0" dirty="0" smtClean="0"/>
                        <a:t> to Country’s Disease Burden</a:t>
                      </a:r>
                      <a:endParaRPr lang="fr-CH" dirty="0"/>
                    </a:p>
                  </a:txBody>
                  <a:tcPr/>
                </a:tc>
                <a:tc>
                  <a:txBody>
                    <a:bodyPr/>
                    <a:lstStyle/>
                    <a:p>
                      <a:r>
                        <a:rPr lang="en-US" dirty="0" smtClean="0"/>
                        <a:t>% of all active TB cases</a:t>
                      </a:r>
                      <a:endParaRPr lang="fr-CH" dirty="0"/>
                    </a:p>
                  </a:txBody>
                  <a:tcPr/>
                </a:tc>
                <a:tc>
                  <a:txBody>
                    <a:bodyPr/>
                    <a:lstStyle/>
                    <a:p>
                      <a:r>
                        <a:rPr lang="en-US" dirty="0" smtClean="0"/>
                        <a:t>1</a:t>
                      </a:r>
                      <a:r>
                        <a:rPr lang="en-US" baseline="0" dirty="0" smtClean="0"/>
                        <a:t> – Very Low (&lt;1%)</a:t>
                      </a:r>
                    </a:p>
                    <a:p>
                      <a:r>
                        <a:rPr lang="en-US" baseline="0" dirty="0" smtClean="0"/>
                        <a:t>2 – Low (1-3%)</a:t>
                      </a:r>
                    </a:p>
                    <a:p>
                      <a:r>
                        <a:rPr lang="en-US" baseline="0" dirty="0" smtClean="0"/>
                        <a:t>3 – Medium (3-5%)</a:t>
                      </a:r>
                    </a:p>
                    <a:p>
                      <a:r>
                        <a:rPr lang="en-US" baseline="0" dirty="0" smtClean="0"/>
                        <a:t>4 – High (5-10%)</a:t>
                      </a:r>
                    </a:p>
                    <a:p>
                      <a:r>
                        <a:rPr lang="en-US" baseline="0" dirty="0" smtClean="0"/>
                        <a:t>5 – Very High (&gt;10%)</a:t>
                      </a:r>
                      <a:endParaRPr lang="fr-CH" dirty="0"/>
                    </a:p>
                  </a:txBody>
                  <a:tcPr/>
                </a:tc>
              </a:tr>
              <a:tr h="370840">
                <a:tc>
                  <a:txBody>
                    <a:bodyPr/>
                    <a:lstStyle/>
                    <a:p>
                      <a:r>
                        <a:rPr lang="en-US" dirty="0" smtClean="0"/>
                        <a:t>Environmental</a:t>
                      </a:r>
                      <a:r>
                        <a:rPr lang="en-US" baseline="0" dirty="0" smtClean="0"/>
                        <a:t> Risks</a:t>
                      </a:r>
                      <a:endParaRPr lang="fr-CH" dirty="0"/>
                    </a:p>
                  </a:txBody>
                  <a:tcPr/>
                </a:tc>
                <a:tc>
                  <a:txBody>
                    <a:bodyPr/>
                    <a:lstStyle/>
                    <a:p>
                      <a:r>
                        <a:rPr lang="en-US" dirty="0" smtClean="0"/>
                        <a:t>Over-crowded</a:t>
                      </a:r>
                    </a:p>
                    <a:p>
                      <a:r>
                        <a:rPr lang="en-US" dirty="0" smtClean="0"/>
                        <a:t>Poorly</a:t>
                      </a:r>
                      <a:r>
                        <a:rPr lang="en-US" baseline="0" dirty="0" smtClean="0"/>
                        <a:t> ventilated space</a:t>
                      </a:r>
                    </a:p>
                    <a:p>
                      <a:r>
                        <a:rPr lang="en-US" baseline="0" dirty="0" smtClean="0"/>
                        <a:t>Reside in zoonotic TB areas</a:t>
                      </a:r>
                      <a:endParaRPr lang="fr-CH" dirty="0"/>
                    </a:p>
                  </a:txBody>
                  <a:tcPr/>
                </a:tc>
                <a:tc>
                  <a:txBody>
                    <a:bodyPr/>
                    <a:lstStyle/>
                    <a:p>
                      <a:r>
                        <a:rPr lang="en-US" dirty="0" smtClean="0"/>
                        <a:t>0 – No</a:t>
                      </a:r>
                    </a:p>
                    <a:p>
                      <a:r>
                        <a:rPr lang="en-US" dirty="0" smtClean="0"/>
                        <a:t>1</a:t>
                      </a:r>
                      <a:r>
                        <a:rPr lang="en-US" baseline="0" dirty="0" smtClean="0"/>
                        <a:t> </a:t>
                      </a:r>
                      <a:r>
                        <a:rPr lang="en-US" dirty="0" smtClean="0"/>
                        <a:t>–</a:t>
                      </a:r>
                      <a:r>
                        <a:rPr lang="en-US" baseline="0" dirty="0" smtClean="0"/>
                        <a:t> Yes</a:t>
                      </a:r>
                      <a:endParaRPr lang="fr-CH" dirty="0"/>
                    </a:p>
                  </a:txBody>
                  <a:tcPr/>
                </a:tc>
              </a:tr>
              <a:tr h="370840">
                <a:tc>
                  <a:txBody>
                    <a:bodyPr/>
                    <a:lstStyle/>
                    <a:p>
                      <a:r>
                        <a:rPr lang="en-US" dirty="0" smtClean="0"/>
                        <a:t>Biology risks</a:t>
                      </a:r>
                      <a:endParaRPr lang="fr-CH" dirty="0"/>
                    </a:p>
                  </a:txBody>
                  <a:tcPr/>
                </a:tc>
                <a:tc>
                  <a:txBody>
                    <a:bodyPr/>
                    <a:lstStyle/>
                    <a:p>
                      <a:r>
                        <a:rPr lang="en-US" dirty="0" smtClean="0"/>
                        <a:t>Reduced immunity</a:t>
                      </a:r>
                    </a:p>
                    <a:p>
                      <a:r>
                        <a:rPr lang="en-US" dirty="0" smtClean="0"/>
                        <a:t>Poor</a:t>
                      </a:r>
                      <a:r>
                        <a:rPr lang="en-US" baseline="0" dirty="0" smtClean="0"/>
                        <a:t> nutrition</a:t>
                      </a:r>
                      <a:endParaRPr lang="fr-CH" dirty="0"/>
                    </a:p>
                  </a:txBody>
                  <a:tcPr/>
                </a:tc>
                <a:tc>
                  <a:txBody>
                    <a:bodyPr/>
                    <a:lstStyle/>
                    <a:p>
                      <a:r>
                        <a:rPr lang="en-US" dirty="0" smtClean="0"/>
                        <a:t>0 – No</a:t>
                      </a:r>
                    </a:p>
                    <a:p>
                      <a:r>
                        <a:rPr lang="en-US" dirty="0" smtClean="0"/>
                        <a:t>1</a:t>
                      </a:r>
                      <a:r>
                        <a:rPr lang="en-US" baseline="0" dirty="0" smtClean="0"/>
                        <a:t> </a:t>
                      </a:r>
                      <a:r>
                        <a:rPr lang="en-US" dirty="0" smtClean="0"/>
                        <a:t>–</a:t>
                      </a:r>
                      <a:r>
                        <a:rPr lang="en-US" baseline="0" dirty="0" smtClean="0"/>
                        <a:t> Yes</a:t>
                      </a:r>
                      <a:endParaRPr lang="fr-CH" dirty="0"/>
                    </a:p>
                  </a:txBody>
                  <a:tcPr/>
                </a:tc>
              </a:tr>
              <a:tr h="370840">
                <a:tc>
                  <a:txBody>
                    <a:bodyPr/>
                    <a:lstStyle/>
                    <a:p>
                      <a:r>
                        <a:rPr lang="fr-CH" dirty="0" err="1" smtClean="0"/>
                        <a:t>Behavioral</a:t>
                      </a:r>
                      <a:r>
                        <a:rPr lang="fr-CH" dirty="0" smtClean="0"/>
                        <a:t> </a:t>
                      </a:r>
                      <a:r>
                        <a:rPr lang="fr-CH" dirty="0" err="1" smtClean="0"/>
                        <a:t>risks</a:t>
                      </a:r>
                      <a:endParaRPr lang="fr-CH" dirty="0"/>
                    </a:p>
                  </a:txBody>
                  <a:tcPr/>
                </a:tc>
                <a:tc>
                  <a:txBody>
                    <a:bodyPr/>
                    <a:lstStyle/>
                    <a:p>
                      <a:r>
                        <a:rPr lang="fr-CH" dirty="0" smtClean="0"/>
                        <a:t>Drug use</a:t>
                      </a:r>
                    </a:p>
                    <a:p>
                      <a:r>
                        <a:rPr lang="fr-CH" dirty="0" err="1" smtClean="0"/>
                        <a:t>Alcohol</a:t>
                      </a:r>
                      <a:r>
                        <a:rPr lang="fr-CH" dirty="0" smtClean="0"/>
                        <a:t> use</a:t>
                      </a:r>
                      <a:endParaRPr lang="fr-CH" dirty="0"/>
                    </a:p>
                  </a:txBody>
                  <a:tcPr/>
                </a:tc>
                <a:tc>
                  <a:txBody>
                    <a:bodyPr/>
                    <a:lstStyle/>
                    <a:p>
                      <a:r>
                        <a:rPr lang="en-US" dirty="0" smtClean="0"/>
                        <a:t>0 – No</a:t>
                      </a:r>
                    </a:p>
                    <a:p>
                      <a:r>
                        <a:rPr lang="en-US" dirty="0" smtClean="0"/>
                        <a:t>1</a:t>
                      </a:r>
                      <a:r>
                        <a:rPr lang="en-US" baseline="0" dirty="0" smtClean="0"/>
                        <a:t> </a:t>
                      </a:r>
                      <a:r>
                        <a:rPr lang="en-US" dirty="0" smtClean="0"/>
                        <a:t>–</a:t>
                      </a:r>
                      <a:r>
                        <a:rPr lang="en-US" baseline="0" dirty="0" smtClean="0"/>
                        <a:t> Yes</a:t>
                      </a:r>
                      <a:endParaRPr lang="fr-CH" dirty="0" smtClean="0"/>
                    </a:p>
                  </a:txBody>
                  <a:tcPr/>
                </a:tc>
              </a:tr>
              <a:tr h="370840">
                <a:tc>
                  <a:txBody>
                    <a:bodyPr/>
                    <a:lstStyle/>
                    <a:p>
                      <a:r>
                        <a:rPr lang="en-US" dirty="0" smtClean="0"/>
                        <a:t>Legal,</a:t>
                      </a:r>
                      <a:r>
                        <a:rPr lang="en-US" baseline="0" dirty="0" smtClean="0"/>
                        <a:t> Economic Barriers</a:t>
                      </a:r>
                      <a:endParaRPr lang="fr-CH" dirty="0"/>
                    </a:p>
                  </a:txBody>
                  <a:tcPr/>
                </a:tc>
                <a:tc>
                  <a:txBody>
                    <a:bodyPr/>
                    <a:lstStyle/>
                    <a:p>
                      <a:r>
                        <a:rPr lang="en-US" dirty="0" smtClean="0"/>
                        <a:t>Criminalization</a:t>
                      </a:r>
                    </a:p>
                    <a:p>
                      <a:r>
                        <a:rPr lang="en-US" dirty="0" smtClean="0"/>
                        <a:t>Poverty</a:t>
                      </a:r>
                    </a:p>
                    <a:p>
                      <a:r>
                        <a:rPr lang="en-US" dirty="0" smtClean="0"/>
                        <a:t>Sanctions</a:t>
                      </a:r>
                      <a:endParaRPr lang="fr-CH" dirty="0"/>
                    </a:p>
                  </a:txBody>
                  <a:tcPr/>
                </a:tc>
                <a:tc>
                  <a:txBody>
                    <a:bodyPr/>
                    <a:lstStyle/>
                    <a:p>
                      <a:r>
                        <a:rPr lang="en-US" dirty="0" smtClean="0"/>
                        <a:t>0 – No</a:t>
                      </a:r>
                    </a:p>
                    <a:p>
                      <a:r>
                        <a:rPr lang="en-US" dirty="0" smtClean="0"/>
                        <a:t>1</a:t>
                      </a:r>
                      <a:r>
                        <a:rPr lang="en-US" baseline="0" dirty="0" smtClean="0"/>
                        <a:t> </a:t>
                      </a:r>
                      <a:r>
                        <a:rPr lang="en-US" dirty="0" smtClean="0"/>
                        <a:t>–</a:t>
                      </a:r>
                      <a:r>
                        <a:rPr lang="en-US" baseline="0" dirty="0" smtClean="0"/>
                        <a:t> Yes</a:t>
                      </a:r>
                      <a:endParaRPr lang="fr-CH" dirty="0" smtClean="0"/>
                    </a:p>
                    <a:p>
                      <a:endParaRPr lang="fr-CH" dirty="0"/>
                    </a:p>
                  </a:txBody>
                  <a:tcPr/>
                </a:tc>
              </a:tr>
              <a:tr h="370840">
                <a:tc>
                  <a:txBody>
                    <a:bodyPr/>
                    <a:lstStyle/>
                    <a:p>
                      <a:r>
                        <a:rPr lang="en-US" dirty="0" smtClean="0"/>
                        <a:t>Human Rights Barriers</a:t>
                      </a:r>
                    </a:p>
                    <a:p>
                      <a:r>
                        <a:rPr lang="en-US" dirty="0" smtClean="0"/>
                        <a:t>Gender Barriers</a:t>
                      </a:r>
                      <a:endParaRPr lang="fr-CH" dirty="0"/>
                    </a:p>
                  </a:txBody>
                  <a:tcPr/>
                </a:tc>
                <a:tc>
                  <a:txBody>
                    <a:bodyPr/>
                    <a:lstStyle/>
                    <a:p>
                      <a:r>
                        <a:rPr lang="en-US" dirty="0" smtClean="0"/>
                        <a:t>Stigma</a:t>
                      </a:r>
                    </a:p>
                    <a:p>
                      <a:r>
                        <a:rPr lang="en-US" dirty="0" smtClean="0"/>
                        <a:t>Discrimination</a:t>
                      </a:r>
                      <a:endParaRPr lang="fr-CH" dirty="0"/>
                    </a:p>
                  </a:txBody>
                  <a:tcPr/>
                </a:tc>
                <a:tc>
                  <a:txBody>
                    <a:bodyPr/>
                    <a:lstStyle/>
                    <a:p>
                      <a:r>
                        <a:rPr lang="en-US" dirty="0" smtClean="0"/>
                        <a:t>0 – No</a:t>
                      </a:r>
                    </a:p>
                    <a:p>
                      <a:r>
                        <a:rPr lang="en-US" dirty="0" smtClean="0"/>
                        <a:t>1</a:t>
                      </a:r>
                      <a:r>
                        <a:rPr lang="en-US" baseline="0" dirty="0" smtClean="0"/>
                        <a:t> </a:t>
                      </a:r>
                      <a:r>
                        <a:rPr lang="en-US" dirty="0" smtClean="0"/>
                        <a:t>–</a:t>
                      </a:r>
                      <a:r>
                        <a:rPr lang="en-US" baseline="0" dirty="0" smtClean="0"/>
                        <a:t> Yes</a:t>
                      </a:r>
                      <a:endParaRPr lang="fr-CH" dirty="0" smtClean="0"/>
                    </a:p>
                  </a:txBody>
                  <a:tcPr/>
                </a:tc>
              </a:tr>
            </a:tbl>
          </a:graphicData>
        </a:graphic>
      </p:graphicFrame>
    </p:spTree>
    <p:extLst>
      <p:ext uri="{BB962C8B-B14F-4D97-AF65-F5344CB8AC3E}">
        <p14:creationId xmlns:p14="http://schemas.microsoft.com/office/powerpoint/2010/main" val="272982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National Strategic Plan</a:t>
            </a:r>
            <a:endParaRPr lang="fr-CH" dirty="0">
              <a:solidFill>
                <a:srgbClr val="C00000"/>
              </a:solidFill>
            </a:endParaRPr>
          </a:p>
        </p:txBody>
      </p:sp>
      <p:sp>
        <p:nvSpPr>
          <p:cNvPr id="3" name="Content Placeholder 2"/>
          <p:cNvSpPr>
            <a:spLocks noGrp="1"/>
          </p:cNvSpPr>
          <p:nvPr>
            <p:ph idx="1"/>
          </p:nvPr>
        </p:nvSpPr>
        <p:spPr>
          <a:xfrm>
            <a:off x="457200" y="1600200"/>
            <a:ext cx="8458200" cy="4908176"/>
          </a:xfrm>
        </p:spPr>
        <p:txBody>
          <a:bodyPr>
            <a:normAutofit fontScale="62500" lnSpcReduction="20000"/>
          </a:bodyPr>
          <a:lstStyle/>
          <a:p>
            <a:pPr marL="514350" indent="-514350">
              <a:buFont typeface="+mj-lt"/>
              <a:buAutoNum type="arabicPeriod"/>
            </a:pPr>
            <a:r>
              <a:rPr lang="en-US" sz="3700" b="1" dirty="0"/>
              <a:t>Key Populations </a:t>
            </a:r>
            <a:r>
              <a:rPr lang="en-US" sz="3700" b="1" dirty="0" smtClean="0"/>
              <a:t>Prioritized</a:t>
            </a:r>
          </a:p>
          <a:p>
            <a:pPr marL="514350" indent="-514350">
              <a:buFont typeface="+mj-lt"/>
              <a:buAutoNum type="arabicPeriod"/>
            </a:pPr>
            <a:r>
              <a:rPr lang="en-US" sz="3700" b="1" dirty="0"/>
              <a:t>Estimated </a:t>
            </a:r>
            <a:r>
              <a:rPr lang="en-US" sz="3700" b="1" u="sng" dirty="0"/>
              <a:t>size</a:t>
            </a:r>
            <a:r>
              <a:rPr lang="en-US" sz="3700" b="1" dirty="0"/>
              <a:t> of prioritized key populations in the country </a:t>
            </a:r>
            <a:r>
              <a:rPr lang="en-US" sz="3700" dirty="0"/>
              <a:t>(age and sex disaggregated</a:t>
            </a:r>
            <a:r>
              <a:rPr lang="en-US" sz="3700" dirty="0" smtClean="0"/>
              <a:t>)</a:t>
            </a:r>
          </a:p>
          <a:p>
            <a:pPr marL="514350" indent="-514350">
              <a:buFont typeface="+mj-lt"/>
              <a:buAutoNum type="arabicPeriod"/>
            </a:pPr>
            <a:r>
              <a:rPr lang="en-US" sz="3700" b="1" dirty="0"/>
              <a:t>Where are they </a:t>
            </a:r>
            <a:r>
              <a:rPr lang="en-US" sz="3700" b="1" u="sng" dirty="0"/>
              <a:t>concentrated</a:t>
            </a:r>
            <a:r>
              <a:rPr lang="en-US" sz="3700" b="1" dirty="0"/>
              <a:t> </a:t>
            </a:r>
            <a:r>
              <a:rPr lang="en-US" sz="3700" dirty="0"/>
              <a:t>(geographically, digitally</a:t>
            </a:r>
            <a:r>
              <a:rPr lang="en-US" sz="3700" dirty="0" smtClean="0"/>
              <a:t>)</a:t>
            </a:r>
            <a:r>
              <a:rPr lang="en-US" sz="3700" b="1" dirty="0" smtClean="0"/>
              <a:t>?</a:t>
            </a:r>
            <a:endParaRPr lang="en-US" sz="3700" b="1" dirty="0"/>
          </a:p>
          <a:p>
            <a:pPr marL="514350" indent="-514350">
              <a:buFont typeface="+mj-lt"/>
              <a:buAutoNum type="arabicPeriod"/>
            </a:pPr>
            <a:r>
              <a:rPr lang="en-US" sz="3700" b="1" dirty="0"/>
              <a:t>What are their key </a:t>
            </a:r>
            <a:r>
              <a:rPr lang="en-US" sz="3700" b="1" u="sng" dirty="0"/>
              <a:t>TB risks</a:t>
            </a:r>
            <a:r>
              <a:rPr lang="en-US" sz="3700" b="1" dirty="0"/>
              <a:t> </a:t>
            </a:r>
            <a:r>
              <a:rPr lang="en-US" sz="3700" dirty="0"/>
              <a:t>(environment, biology, behavior, limited access to services) </a:t>
            </a:r>
            <a:r>
              <a:rPr lang="en-US" sz="3700" b="1" dirty="0"/>
              <a:t>and related </a:t>
            </a:r>
            <a:r>
              <a:rPr lang="en-US" sz="3700" b="1" u="sng" dirty="0"/>
              <a:t>drivers</a:t>
            </a:r>
            <a:r>
              <a:rPr lang="en-US" sz="3700" b="1" dirty="0"/>
              <a:t> </a:t>
            </a:r>
            <a:r>
              <a:rPr lang="en-US" sz="3700" dirty="0"/>
              <a:t>(legal, economic, human rights, gender</a:t>
            </a:r>
            <a:r>
              <a:rPr lang="en-US" sz="3700" dirty="0" smtClean="0"/>
              <a:t>)</a:t>
            </a:r>
            <a:r>
              <a:rPr lang="en-US" sz="3700" b="1" dirty="0" smtClean="0"/>
              <a:t>?</a:t>
            </a:r>
          </a:p>
          <a:p>
            <a:pPr marL="514350" indent="-514350">
              <a:buFont typeface="+mj-lt"/>
              <a:buAutoNum type="arabicPeriod"/>
            </a:pPr>
            <a:r>
              <a:rPr lang="en-US" sz="3700" b="1" dirty="0"/>
              <a:t>What are their TB case finding and treatment </a:t>
            </a:r>
            <a:r>
              <a:rPr lang="en-US" sz="3700" b="1" u="sng" dirty="0"/>
              <a:t>services challenges</a:t>
            </a:r>
            <a:r>
              <a:rPr lang="en-US" sz="3700" b="1" dirty="0" smtClean="0"/>
              <a:t>?</a:t>
            </a:r>
          </a:p>
          <a:p>
            <a:pPr marL="514350" indent="-514350">
              <a:buFont typeface="+mj-lt"/>
              <a:buAutoNum type="arabicPeriod"/>
            </a:pPr>
            <a:r>
              <a:rPr lang="en-US" sz="3700" b="1" dirty="0"/>
              <a:t>What TB </a:t>
            </a:r>
            <a:r>
              <a:rPr lang="en-US" sz="3700" b="1" u="sng" dirty="0"/>
              <a:t>service package and integration</a:t>
            </a:r>
            <a:r>
              <a:rPr lang="en-US" sz="3700" b="1" dirty="0"/>
              <a:t> with other services are needed to address these challenges </a:t>
            </a:r>
            <a:r>
              <a:rPr lang="en-US" sz="3700" dirty="0"/>
              <a:t>(health, harm reduction, social, community, immigration, </a:t>
            </a:r>
            <a:r>
              <a:rPr lang="en-US" sz="3700" dirty="0" err="1"/>
              <a:t>labour</a:t>
            </a:r>
            <a:r>
              <a:rPr lang="en-US" sz="3700" dirty="0"/>
              <a:t>, police</a:t>
            </a:r>
            <a:r>
              <a:rPr lang="en-US" sz="3700" dirty="0" smtClean="0"/>
              <a:t>)</a:t>
            </a:r>
            <a:r>
              <a:rPr lang="en-US" sz="3700" b="1" dirty="0" smtClean="0"/>
              <a:t>?</a:t>
            </a:r>
            <a:endParaRPr lang="en-US" sz="3700" b="1" dirty="0"/>
          </a:p>
          <a:p>
            <a:pPr marL="514350" indent="-514350">
              <a:buFont typeface="+mj-lt"/>
              <a:buAutoNum type="arabicPeriod"/>
            </a:pPr>
            <a:r>
              <a:rPr lang="en-US" sz="3700" b="1" dirty="0"/>
              <a:t>Preliminary national </a:t>
            </a:r>
            <a:r>
              <a:rPr lang="en-US" sz="3700" b="1" u="sng" dirty="0"/>
              <a:t>targets</a:t>
            </a:r>
            <a:r>
              <a:rPr lang="en-US" sz="3700" b="1" dirty="0"/>
              <a:t> </a:t>
            </a:r>
            <a:r>
              <a:rPr lang="en-US" sz="3700" dirty="0"/>
              <a:t>(outreached, screened, tested, treated, treatment completion</a:t>
            </a:r>
            <a:r>
              <a:rPr lang="en-US" sz="3700" dirty="0" smtClean="0"/>
              <a:t>)</a:t>
            </a:r>
          </a:p>
          <a:p>
            <a:pPr marL="514350" indent="-514350">
              <a:buFont typeface="+mj-lt"/>
              <a:buAutoNum type="arabicPeriod"/>
            </a:pPr>
            <a:r>
              <a:rPr lang="en-US" sz="3700" b="1" u="sng" dirty="0"/>
              <a:t>Service and Data gaps </a:t>
            </a:r>
            <a:r>
              <a:rPr lang="en-US" sz="3700" b="1" dirty="0"/>
              <a:t>that need to be addressed?</a:t>
            </a:r>
          </a:p>
          <a:p>
            <a:pPr marL="0" indent="0">
              <a:buNone/>
            </a:pPr>
            <a:endParaRPr lang="fr-CH" dirty="0"/>
          </a:p>
        </p:txBody>
      </p:sp>
    </p:spTree>
    <p:extLst>
      <p:ext uri="{BB962C8B-B14F-4D97-AF65-F5344CB8AC3E}">
        <p14:creationId xmlns:p14="http://schemas.microsoft.com/office/powerpoint/2010/main" val="232641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TB/HIV Gender Assessment Tool	</a:t>
            </a:r>
            <a:endParaRPr lang="fr-CH"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1996724" cy="2818187"/>
          </a:xfrm>
          <a:prstGeom prst="rect">
            <a:avLst/>
          </a:prstGeom>
        </p:spPr>
      </p:pic>
      <p:sp>
        <p:nvSpPr>
          <p:cNvPr id="5" name="Content Placeholder 4"/>
          <p:cNvSpPr>
            <a:spLocks noGrp="1"/>
          </p:cNvSpPr>
          <p:nvPr>
            <p:ph sz="half" idx="2"/>
          </p:nvPr>
        </p:nvSpPr>
        <p:spPr>
          <a:xfrm>
            <a:off x="2783541" y="1600200"/>
            <a:ext cx="5903259" cy="4525963"/>
          </a:xfrm>
        </p:spPr>
        <p:txBody>
          <a:bodyPr>
            <a:normAutofit fontScale="85000" lnSpcReduction="20000"/>
          </a:bodyPr>
          <a:lstStyle/>
          <a:p>
            <a:r>
              <a:rPr lang="en-US" dirty="0"/>
              <a:t>STAGE 1 Preparing for the gender assessment of the national</a:t>
            </a:r>
            <a:br>
              <a:rPr lang="en-US" dirty="0"/>
            </a:br>
            <a:r>
              <a:rPr lang="en-US" dirty="0"/>
              <a:t>HIV/TB response </a:t>
            </a:r>
          </a:p>
          <a:p>
            <a:pPr marL="0" indent="0">
              <a:buNone/>
            </a:pPr>
            <a:endParaRPr lang="en-US" dirty="0"/>
          </a:p>
          <a:p>
            <a:r>
              <a:rPr lang="en-US" dirty="0"/>
              <a:t>STAGE 2 Knowing the national HIV and TB epidemics and contexts </a:t>
            </a:r>
          </a:p>
          <a:p>
            <a:pPr marL="0" indent="0">
              <a:buNone/>
            </a:pPr>
            <a:endParaRPr lang="en-US" dirty="0"/>
          </a:p>
          <a:p>
            <a:r>
              <a:rPr lang="en-US" dirty="0"/>
              <a:t>STAGE 3 Knowing the national HIV and TB responses </a:t>
            </a:r>
          </a:p>
          <a:p>
            <a:pPr marL="0" indent="0">
              <a:buNone/>
            </a:pPr>
            <a:endParaRPr lang="en-US" dirty="0"/>
          </a:p>
          <a:p>
            <a:r>
              <a:rPr lang="en-US" dirty="0"/>
              <a:t>STAGE 4 </a:t>
            </a:r>
            <a:r>
              <a:rPr lang="en-US" dirty="0" err="1"/>
              <a:t>Analysing</a:t>
            </a:r>
            <a:r>
              <a:rPr lang="en-US" dirty="0"/>
              <a:t> and using the findings of the assessment for a gender-transformative HIV and TB response </a:t>
            </a:r>
          </a:p>
          <a:p>
            <a:endParaRPr lang="fr-CH" dirty="0"/>
          </a:p>
        </p:txBody>
      </p:sp>
    </p:spTree>
    <p:extLst>
      <p:ext uri="{BB962C8B-B14F-4D97-AF65-F5344CB8AC3E}">
        <p14:creationId xmlns:p14="http://schemas.microsoft.com/office/powerpoint/2010/main" val="110337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143000"/>
          </a:xfrm>
        </p:spPr>
        <p:txBody>
          <a:bodyPr>
            <a:normAutofit fontScale="90000"/>
          </a:bodyPr>
          <a:lstStyle/>
          <a:p>
            <a:r>
              <a:rPr lang="en-US" b="1" dirty="0" smtClean="0">
                <a:solidFill>
                  <a:srgbClr val="C00000"/>
                </a:solidFill>
              </a:rPr>
              <a:t>Potential Results</a:t>
            </a:r>
            <a:br>
              <a:rPr lang="en-US" b="1" dirty="0" smtClean="0">
                <a:solidFill>
                  <a:srgbClr val="C00000"/>
                </a:solidFill>
              </a:rPr>
            </a:b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673464"/>
              </p:ext>
            </p:extLst>
          </p:nvPr>
        </p:nvGraphicFramePr>
        <p:xfrm>
          <a:off x="0" y="1787936"/>
          <a:ext cx="9144000" cy="5051313"/>
        </p:xfrm>
        <a:graphic>
          <a:graphicData uri="http://schemas.openxmlformats.org/drawingml/2006/table">
            <a:tbl>
              <a:tblPr firstRow="1" bandRow="1">
                <a:tableStyleId>{5C22544A-7EE6-4342-B048-85BDC9FD1C3A}</a:tableStyleId>
              </a:tblPr>
              <a:tblGrid>
                <a:gridCol w="3048000"/>
                <a:gridCol w="3048000"/>
                <a:gridCol w="3048000"/>
              </a:tblGrid>
              <a:tr h="640369">
                <a:tc>
                  <a:txBody>
                    <a:bodyPr/>
                    <a:lstStyle/>
                    <a:p>
                      <a:pPr marL="0" marR="0">
                        <a:lnSpc>
                          <a:spcPct val="115000"/>
                        </a:lnSpc>
                        <a:spcBef>
                          <a:spcPts val="0"/>
                        </a:spcBef>
                        <a:spcAft>
                          <a:spcPts val="0"/>
                        </a:spcAft>
                      </a:pPr>
                      <a:r>
                        <a:rPr lang="en-US" sz="1500" b="1" dirty="0">
                          <a:effectLst/>
                          <a:latin typeface="Calibri"/>
                          <a:ea typeface="Calibri"/>
                          <a:cs typeface="Times New Roman"/>
                        </a:rPr>
                        <a:t>Key gender issues</a:t>
                      </a:r>
                      <a:endParaRPr lang="en-US" sz="1500" dirty="0">
                        <a:effectLst/>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b="1" dirty="0">
                          <a:effectLst/>
                          <a:latin typeface="Calibri"/>
                          <a:ea typeface="Calibri"/>
                          <a:cs typeface="Times New Roman"/>
                        </a:rPr>
                        <a:t>Recommended HIV and TB gender interventions</a:t>
                      </a:r>
                      <a:endParaRPr lang="en-US" sz="1500" dirty="0">
                        <a:effectLst/>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500" b="1" dirty="0">
                          <a:effectLst/>
                          <a:latin typeface="Calibri"/>
                          <a:ea typeface="Calibri"/>
                          <a:cs typeface="Times New Roman"/>
                        </a:rPr>
                        <a:t>Remarks</a:t>
                      </a:r>
                      <a:endParaRPr lang="en-US" sz="1500" dirty="0">
                        <a:effectLst/>
                        <a:latin typeface="Calibri"/>
                        <a:ea typeface="Calibri"/>
                        <a:cs typeface="Times New Roman"/>
                      </a:endParaRPr>
                    </a:p>
                  </a:txBody>
                  <a:tcPr marL="51435" marR="51435" marT="0" marB="0"/>
                </a:tc>
              </a:tr>
              <a:tr h="568733">
                <a:tc gridSpan="3">
                  <a:txBody>
                    <a:bodyPr/>
                    <a:lstStyle/>
                    <a:p>
                      <a:pPr marL="21590" marR="109855" algn="l">
                        <a:lnSpc>
                          <a:spcPct val="115000"/>
                        </a:lnSpc>
                        <a:spcBef>
                          <a:spcPts val="0"/>
                        </a:spcBef>
                        <a:spcAft>
                          <a:spcPts val="0"/>
                        </a:spcAft>
                        <a:tabLst>
                          <a:tab pos="2902585" algn="l"/>
                          <a:tab pos="2992755" algn="l"/>
                        </a:tabLst>
                      </a:pPr>
                      <a:r>
                        <a:rPr lang="en-US" sz="1800" b="1" dirty="0" smtClean="0">
                          <a:solidFill>
                            <a:srgbClr val="FF0A15"/>
                          </a:solidFill>
                          <a:effectLst/>
                          <a:latin typeface="Calibri"/>
                          <a:ea typeface="Calibri"/>
                          <a:cs typeface="Calibri"/>
                        </a:rPr>
                        <a:t>Legal/Political</a:t>
                      </a:r>
                      <a:endParaRPr lang="en-US" sz="1800" b="1" dirty="0">
                        <a:solidFill>
                          <a:srgbClr val="FF0A15"/>
                        </a:solidFill>
                        <a:effectLst/>
                        <a:latin typeface="Calibri"/>
                        <a:ea typeface="Calibri"/>
                        <a:cs typeface="Calibri"/>
                      </a:endParaRPr>
                    </a:p>
                  </a:txBody>
                  <a:tcPr marL="51435" marR="51435" marT="0" marB="0"/>
                </a:tc>
                <a:tc hMerge="1">
                  <a:txBody>
                    <a:bodyPr/>
                    <a:lstStyle/>
                    <a:p>
                      <a:pPr marL="0" marR="0" algn="l">
                        <a:lnSpc>
                          <a:spcPct val="115000"/>
                        </a:lnSpc>
                        <a:spcBef>
                          <a:spcPts val="0"/>
                        </a:spcBef>
                        <a:spcAft>
                          <a:spcPts val="0"/>
                        </a:spcAft>
                      </a:pPr>
                      <a:endParaRPr lang="en-US" sz="2400" u="none" dirty="0">
                        <a:effectLst/>
                        <a:latin typeface="Calibri"/>
                        <a:ea typeface="Calibri"/>
                        <a:cs typeface="Times New Roman"/>
                      </a:endParaRPr>
                    </a:p>
                  </a:txBody>
                  <a:tcPr marL="68580" marR="68580" marT="0" marB="0"/>
                </a:tc>
                <a:tc hMerge="1">
                  <a:txBody>
                    <a:bodyPr/>
                    <a:lstStyle/>
                    <a:p>
                      <a:pPr marL="0" marR="0" algn="just">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r>
              <a:tr h="3842211">
                <a:tc>
                  <a:txBody>
                    <a:bodyPr/>
                    <a:lstStyle/>
                    <a:p>
                      <a:pPr marL="0" marR="0" algn="l">
                        <a:lnSpc>
                          <a:spcPct val="115000"/>
                        </a:lnSpc>
                        <a:spcBef>
                          <a:spcPts val="0"/>
                        </a:spcBef>
                        <a:spcAft>
                          <a:spcPts val="0"/>
                        </a:spcAft>
                      </a:pPr>
                      <a:r>
                        <a:rPr lang="en-US" sz="1800" dirty="0">
                          <a:effectLst/>
                          <a:latin typeface="Calibri"/>
                          <a:ea typeface="Calibri"/>
                          <a:cs typeface="Times New Roman"/>
                        </a:rPr>
                        <a:t>D1. HIV and TB-related discrimination cases are rarely if ever brought to court by women, men and key populations due to lack of a clear process and an enabling environment</a:t>
                      </a:r>
                      <a:r>
                        <a:rPr lang="en-US" sz="1800" dirty="0">
                          <a:effectLst/>
                          <a:latin typeface="Gill Sans MT"/>
                          <a:ea typeface="Calibri"/>
                          <a:cs typeface="ArialRegular"/>
                        </a:rPr>
                        <a:t>.</a:t>
                      </a:r>
                      <a:endParaRPr lang="en-US" sz="1800" dirty="0">
                        <a:effectLst/>
                        <a:latin typeface="Calibri"/>
                        <a:ea typeface="Calibri"/>
                        <a:cs typeface="Times New Roman"/>
                      </a:endParaRPr>
                    </a:p>
                    <a:p>
                      <a:pPr marL="21590" marR="109855" algn="l">
                        <a:lnSpc>
                          <a:spcPct val="115000"/>
                        </a:lnSpc>
                        <a:spcBef>
                          <a:spcPts val="0"/>
                        </a:spcBef>
                        <a:spcAft>
                          <a:spcPts val="0"/>
                        </a:spcAft>
                        <a:tabLst>
                          <a:tab pos="2902585" algn="l"/>
                          <a:tab pos="2992755" algn="l"/>
                        </a:tabLst>
                      </a:pPr>
                      <a:r>
                        <a:rPr lang="en-GB" sz="1800" dirty="0">
                          <a:solidFill>
                            <a:srgbClr val="C00000"/>
                          </a:solidFill>
                          <a:effectLst/>
                          <a:latin typeface="Gill Sans MT"/>
                          <a:ea typeface="MS Mincho"/>
                          <a:cs typeface="Times New Roman"/>
                        </a:rPr>
                        <a:t> </a:t>
                      </a:r>
                      <a:endParaRPr lang="en-US" sz="1800" dirty="0">
                        <a:solidFill>
                          <a:srgbClr val="000000"/>
                        </a:solidFill>
                        <a:effectLst/>
                        <a:latin typeface="Calibri"/>
                        <a:ea typeface="Calibri"/>
                        <a:cs typeface="Calibri"/>
                      </a:endParaRPr>
                    </a:p>
                  </a:txBody>
                  <a:tcPr marL="51435" marR="51435" marT="0" marB="0"/>
                </a:tc>
                <a:tc>
                  <a:txBody>
                    <a:bodyPr/>
                    <a:lstStyle/>
                    <a:p>
                      <a:pPr marL="0" marR="0" algn="l">
                        <a:lnSpc>
                          <a:spcPct val="115000"/>
                        </a:lnSpc>
                        <a:spcBef>
                          <a:spcPts val="0"/>
                        </a:spcBef>
                        <a:spcAft>
                          <a:spcPts val="0"/>
                        </a:spcAft>
                      </a:pPr>
                      <a:r>
                        <a:rPr lang="en-US" sz="1800" dirty="0">
                          <a:effectLst/>
                          <a:latin typeface="Calibri"/>
                          <a:ea typeface="Calibri"/>
                          <a:cs typeface="Times New Roman"/>
                        </a:rPr>
                        <a:t>D1</a:t>
                      </a:r>
                      <a:r>
                        <a:rPr lang="en-US" sz="1800" dirty="0" smtClean="0">
                          <a:effectLst/>
                          <a:latin typeface="Calibri"/>
                          <a:ea typeface="Calibri"/>
                          <a:cs typeface="Times New Roman"/>
                        </a:rPr>
                        <a:t>.a.</a:t>
                      </a:r>
                      <a:r>
                        <a:rPr lang="en-US" sz="1800" baseline="0" dirty="0" smtClean="0">
                          <a:effectLst/>
                          <a:latin typeface="Calibri"/>
                          <a:ea typeface="Calibri"/>
                          <a:cs typeface="Times New Roman"/>
                        </a:rPr>
                        <a:t> Community organizing and mobilization, including “know your rights” initiatives and engagement with customary leaders, can help women, men and key populations claim their legal rights and minimize the impact and further spread of HIV and TB</a:t>
                      </a:r>
                      <a:endParaRPr lang="en-US" sz="1800" u="none" dirty="0">
                        <a:effectLst/>
                        <a:latin typeface="Calibri"/>
                        <a:ea typeface="Calibri"/>
                        <a:cs typeface="Times New Roman"/>
                      </a:endParaRPr>
                    </a:p>
                  </a:txBody>
                  <a:tcPr marL="51435" marR="51435" marT="0" marB="0"/>
                </a:tc>
                <a:tc>
                  <a:txBody>
                    <a:bodyPr/>
                    <a:lstStyle/>
                    <a:p>
                      <a:pPr marL="0" marR="0" algn="just">
                        <a:lnSpc>
                          <a:spcPct val="115000"/>
                        </a:lnSpc>
                        <a:spcBef>
                          <a:spcPts val="0"/>
                        </a:spcBef>
                        <a:spcAft>
                          <a:spcPts val="0"/>
                        </a:spcAft>
                      </a:pPr>
                      <a:r>
                        <a:rPr lang="en-US" sz="800" dirty="0">
                          <a:solidFill>
                            <a:srgbClr val="FF0000"/>
                          </a:solidFill>
                          <a:effectLst/>
                          <a:latin typeface="Calibri"/>
                          <a:ea typeface="Calibri"/>
                          <a:cs typeface="Times New Roman"/>
                        </a:rPr>
                        <a:t> </a:t>
                      </a:r>
                      <a:endParaRPr lang="en-US" sz="800" dirty="0">
                        <a:effectLst/>
                        <a:latin typeface="Calibri"/>
                        <a:ea typeface="Calibri"/>
                        <a:cs typeface="Times New Roman"/>
                      </a:endParaRPr>
                    </a:p>
                  </a:txBody>
                  <a:tcPr marL="51435" marR="51435" marT="0" marB="0"/>
                </a:tc>
              </a:tr>
            </a:tbl>
          </a:graphicData>
        </a:graphic>
      </p:graphicFrame>
    </p:spTree>
    <p:extLst>
      <p:ext uri="{BB962C8B-B14F-4D97-AF65-F5344CB8AC3E}">
        <p14:creationId xmlns:p14="http://schemas.microsoft.com/office/powerpoint/2010/main" val="1405749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1731</TotalTime>
  <Words>559</Words>
  <Application>Microsoft Macintosh PowerPoint</Application>
  <PresentationFormat>On-screen Show (4:3)</PresentationFormat>
  <Paragraphs>110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ArialRegular</vt:lpstr>
      <vt:lpstr>Calibri</vt:lpstr>
      <vt:lpstr>Cambria</vt:lpstr>
      <vt:lpstr>Gill Sans MT</vt:lpstr>
      <vt:lpstr>MS Mincho</vt:lpstr>
      <vt:lpstr>Times New Roman</vt:lpstr>
      <vt:lpstr>Arial</vt:lpstr>
      <vt:lpstr>Office Theme</vt:lpstr>
      <vt:lpstr>Data for Action on TB Key, Vulnerable and Underserved Populations    </vt:lpstr>
      <vt:lpstr>Definition to Identify TB Key Populations</vt:lpstr>
      <vt:lpstr>Understanding Key Populations</vt:lpstr>
      <vt:lpstr>Data for TB Key Pops Framework Structure</vt:lpstr>
      <vt:lpstr>Prioritizing Key Populations</vt:lpstr>
      <vt:lpstr>National Strategic Plan</vt:lpstr>
      <vt:lpstr>TB/HIV Gender Assessment Tool </vt:lpstr>
      <vt:lpstr>Potential Results </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 – 2:00 PM Challenges in Getting Buy-in from National Stakeholders</dc:title>
  <dc:creator>Peter Mok</dc:creator>
  <cp:lastModifiedBy>Colleen Daniels</cp:lastModifiedBy>
  <cp:revision>78</cp:revision>
  <dcterms:created xsi:type="dcterms:W3CDTF">2017-04-02T11:21:18Z</dcterms:created>
  <dcterms:modified xsi:type="dcterms:W3CDTF">2017-10-02T10:21:37Z</dcterms:modified>
</cp:coreProperties>
</file>